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Lst>
  <p:sldSz cx="9144000" cy="5143500" type="screen16x9"/>
  <p:notesSz cx="6858000" cy="9144000"/>
  <p:embeddedFontLst>
    <p:embeddedFont>
      <p:font typeface="Roboto" panose="020B0604020202020204" charset="0"/>
      <p:regular r:id="rId32"/>
      <p:bold r:id="rId33"/>
      <p:italic r:id="rId34"/>
      <p:boldItalic r:id="rId35"/>
    </p:embeddedFont>
    <p:embeddedFont>
      <p:font typeface="Merriweather" panose="020B0604020202020204" charset="0"/>
      <p:regular r:id="rId36"/>
      <p:bold r:id="rId37"/>
      <p:italic r:id="rId38"/>
      <p:boldItalic r:id="rId3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44" d="100"/>
          <a:sy n="144" d="100"/>
        </p:scale>
        <p:origin x="654"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3.fntdata"/><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4.fntdata"/><Relationship Id="rId43"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Shape 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Shape 6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2" name="Shape 6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Shape 13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9" name="Shape 13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Andrew</a:t>
            </a:r>
            <a:endParaRPr/>
          </a:p>
          <a:p>
            <a:pPr marL="0" lvl="0" indent="0">
              <a:spcBef>
                <a:spcPts val="0"/>
              </a:spcBef>
              <a:spcAft>
                <a:spcPts val="0"/>
              </a:spcAft>
              <a:buNone/>
            </a:pPr>
            <a:endParaRPr/>
          </a:p>
          <a:p>
            <a:pPr marL="0" lvl="0" indent="0" rtl="0">
              <a:spcBef>
                <a:spcPts val="0"/>
              </a:spcBef>
              <a:spcAft>
                <a:spcPts val="0"/>
              </a:spcAft>
              <a:buNone/>
            </a:pPr>
            <a:r>
              <a:rPr lang="en"/>
              <a:t>Issues to keep track of what needs to be done and to communicate with team on what needs to be done - conversations</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Shape 14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6" name="Shape 14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Shape 15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2" name="Shape 15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Andrew end, switch to Chelsea</a:t>
            </a:r>
            <a:endParaRPr/>
          </a:p>
          <a:p>
            <a:pPr marL="0" lvl="0" indent="0">
              <a:spcBef>
                <a:spcPts val="0"/>
              </a:spcBef>
              <a:spcAft>
                <a:spcPts val="0"/>
              </a:spcAft>
              <a:buNone/>
            </a:pPr>
            <a:endParaRPr/>
          </a:p>
          <a:p>
            <a:pPr marL="0" lvl="0" indent="0">
              <a:spcBef>
                <a:spcPts val="0"/>
              </a:spcBef>
              <a:spcAft>
                <a:spcPts val="0"/>
              </a:spcAft>
              <a:buNone/>
            </a:pPr>
            <a:r>
              <a:rPr lang="en"/>
              <a:t>SCRUM - We used this to keep track of what everyone was doing throughout the week between weekly meetings as part of our SCRUM development methodology</a:t>
            </a:r>
            <a:endParaRPr/>
          </a:p>
          <a:p>
            <a:pPr marL="0" lvl="0" indent="0">
              <a:spcBef>
                <a:spcPts val="0"/>
              </a:spcBef>
              <a:spcAft>
                <a:spcPts val="0"/>
              </a:spcAft>
              <a:buNone/>
            </a:pPr>
            <a:endParaRPr/>
          </a:p>
          <a:p>
            <a:pPr marL="0" lvl="0" indent="0" rtl="0">
              <a:spcBef>
                <a:spcPts val="0"/>
              </a:spcBef>
              <a:spcAft>
                <a:spcPts val="0"/>
              </a:spcAft>
              <a:buNone/>
            </a:pPr>
            <a:r>
              <a:rPr lang="en"/>
              <a:t>Project board - to visually keep track of what needs to be done, what’s being worked on, and what’s done also who did what</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Shape 15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9" name="Shape 15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Shape 16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6" name="Shape 16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Chelsea</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Shape 17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4" name="Shape 17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Chelsea</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Shape 24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2" name="Shape 24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Chelsea</a:t>
            </a:r>
            <a:endParaRPr/>
          </a:p>
          <a:p>
            <a:pPr marL="0" lvl="0" indent="0">
              <a:spcBef>
                <a:spcPts val="0"/>
              </a:spcBef>
              <a:spcAft>
                <a:spcPts val="0"/>
              </a:spcAft>
              <a:buNone/>
            </a:pPr>
            <a:r>
              <a:rPr lang="en"/>
              <a:t>Core Backend - Fork recipes, clone recipes, create recipes</a:t>
            </a:r>
            <a:endParaRPr/>
          </a:p>
          <a:p>
            <a:pPr marL="0" lvl="0" indent="0">
              <a:spcBef>
                <a:spcPts val="0"/>
              </a:spcBef>
              <a:spcAft>
                <a:spcPts val="0"/>
              </a:spcAft>
              <a:buNone/>
            </a:pPr>
            <a:r>
              <a:rPr lang="en"/>
              <a:t>In between march 5th and April second it was decided to rebuild the front end to make the design more user friendly and have a more polished appearance</a:t>
            </a:r>
            <a:endParaRPr/>
          </a:p>
          <a:p>
            <a:pPr marL="0" lvl="0" indent="0">
              <a:spcBef>
                <a:spcPts val="0"/>
              </a:spcBef>
              <a:spcAft>
                <a:spcPts val="0"/>
              </a:spcAft>
              <a:buNone/>
            </a:pPr>
            <a:r>
              <a:rPr lang="en"/>
              <a:t>This past week all of the core features for working with recipes was finished on the front end and linked to the backend.</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Shape 27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8" name="Shape 27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Thomas</a:t>
            </a:r>
            <a:endParaRPr/>
          </a:p>
          <a:p>
            <a:pPr marL="0" lvl="0" indent="0">
              <a:spcBef>
                <a:spcPts val="0"/>
              </a:spcBef>
              <a:spcAft>
                <a:spcPts val="0"/>
              </a:spcAft>
              <a:buNone/>
            </a:pPr>
            <a:r>
              <a:rPr lang="en"/>
              <a:t>One command upload all data</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Shape 28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6" name="Shape 28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Anjin</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Shape 29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2" name="Shape 29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A UI feature we decided to add was focusing on the generation of a new text field</a:t>
            </a:r>
            <a:endParaRPr/>
          </a:p>
          <a:p>
            <a:pPr marL="0" lvl="0" indent="0">
              <a:spcBef>
                <a:spcPts val="0"/>
              </a:spcBef>
              <a:spcAft>
                <a:spcPts val="0"/>
              </a:spcAft>
              <a:buNone/>
            </a:pPr>
            <a:endParaRPr/>
          </a:p>
          <a:p>
            <a:pPr marL="0" lvl="0" indent="0">
              <a:spcBef>
                <a:spcPts val="0"/>
              </a:spcBef>
              <a:spcAft>
                <a:spcPts val="0"/>
              </a:spcAft>
              <a:buNone/>
            </a:pPr>
            <a:r>
              <a:rPr lang="en"/>
              <a:t>When a user wants to add ingredients or instructions to a recipe, they can press enter while they are in a text field to generate a new field</a:t>
            </a:r>
            <a:endParaRPr/>
          </a:p>
          <a:p>
            <a:pPr marL="0" lvl="0" indent="0">
              <a:spcBef>
                <a:spcPts val="0"/>
              </a:spcBef>
              <a:spcAft>
                <a:spcPts val="0"/>
              </a:spcAft>
              <a:buNone/>
            </a:pPr>
            <a:r>
              <a:rPr lang="en"/>
              <a:t>But by default the text field be created beneath them and then they would need to click or tab to the new field</a:t>
            </a:r>
            <a:endParaRPr/>
          </a:p>
          <a:p>
            <a:pPr marL="0" lvl="0" indent="0">
              <a:spcBef>
                <a:spcPts val="0"/>
              </a:spcBef>
              <a:spcAft>
                <a:spcPts val="0"/>
              </a:spcAft>
              <a:buNone/>
            </a:pPr>
            <a:endParaRPr/>
          </a:p>
          <a:p>
            <a:pPr marL="0" lvl="0" indent="0" rtl="0">
              <a:spcBef>
                <a:spcPts val="0"/>
              </a:spcBef>
              <a:spcAft>
                <a:spcPts val="0"/>
              </a:spcAft>
              <a:buNone/>
            </a:pPr>
            <a:r>
              <a:rPr lang="en"/>
              <a:t>We were able to use an angular directive, which is essentially a layer of reusable logic that we can add to components, to focus on a new text field once it has been initialized</a:t>
            </a:r>
            <a:endParaRPr/>
          </a:p>
          <a:p>
            <a:pPr marL="0" lvl="0" indent="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 name="Shape 6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Shape 2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9" name="Shape 29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When a user clones a recipe we simply add 1 to the previous id and link the the original recipe as the previous</a:t>
            </a:r>
            <a:endParaRPr/>
          </a:p>
          <a:p>
            <a:pPr marL="0" lvl="0" indent="0">
              <a:spcBef>
                <a:spcPts val="0"/>
              </a:spcBef>
              <a:spcAft>
                <a:spcPts val="0"/>
              </a:spcAft>
              <a:buNone/>
            </a:pPr>
            <a:endParaRPr/>
          </a:p>
          <a:p>
            <a:pPr marL="457200" lvl="0" indent="-317500" rtl="0">
              <a:spcBef>
                <a:spcPts val="0"/>
              </a:spcBef>
              <a:spcAft>
                <a:spcPts val="0"/>
              </a:spcAft>
              <a:buSzPts val="1400"/>
              <a:buChar char="-"/>
            </a:pPr>
            <a:r>
              <a:rPr lang="en"/>
              <a:t>So on the recipe page users can easily navigate to previous versions</a:t>
            </a:r>
            <a:endParaRPr/>
          </a:p>
          <a:p>
            <a:pPr marL="457200" lvl="0" indent="-317500" rtl="0">
              <a:spcBef>
                <a:spcPts val="0"/>
              </a:spcBef>
              <a:spcAft>
                <a:spcPts val="0"/>
              </a:spcAft>
              <a:buSzPts val="1400"/>
              <a:buChar char="-"/>
            </a:pPr>
            <a:r>
              <a:rPr lang="en"/>
              <a:t>but this does generate an issue of cloning the same recipe twice and having duplicate recipe versions which is something that we did not address</a:t>
            </a:r>
            <a:endParaRPr/>
          </a:p>
          <a:p>
            <a:pPr marL="457200" lvl="0" indent="-317500">
              <a:spcBef>
                <a:spcPts val="0"/>
              </a:spcBef>
              <a:spcAft>
                <a:spcPts val="0"/>
              </a:spcAft>
              <a:buSzPts val="1400"/>
              <a:buChar char="-"/>
            </a:pPr>
            <a:r>
              <a:rPr lang="en"/>
              <a:t>the dropdown menu is also not complete, as it simply shows the recipe’s unique id and not the recipe version</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Shape 30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5" name="Shape 30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Yuze</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Shape 31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1" name="Shape 31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Andrew</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Shape 31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8" name="Shape 31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Yuze</a:t>
            </a:r>
            <a:endParaRPr/>
          </a:p>
          <a:p>
            <a:pPr marL="0" lvl="0" indent="0">
              <a:spcBef>
                <a:spcPts val="0"/>
              </a:spcBef>
              <a:spcAft>
                <a:spcPts val="0"/>
              </a:spcAft>
              <a:buNone/>
            </a:pPr>
            <a:endParaRPr/>
          </a:p>
          <a:p>
            <a:pPr marL="0" lvl="0" indent="0">
              <a:spcBef>
                <a:spcPts val="0"/>
              </a:spcBef>
              <a:spcAft>
                <a:spcPts val="0"/>
              </a:spcAft>
              <a:buNone/>
            </a:pPr>
            <a:r>
              <a:rPr lang="en"/>
              <a:t>Problem: We were all working on different parts of the project at the same time, leading to times where we two people edited the same parts at the same time. It was also difficult all being on the same page when it came to communicating through messenger because not everyone checked it very often, leading to people not being caught up on what’s going on.</a:t>
            </a:r>
            <a:endParaRPr/>
          </a:p>
          <a:p>
            <a:pPr marL="0" lvl="0" indent="0">
              <a:spcBef>
                <a:spcPts val="0"/>
              </a:spcBef>
              <a:spcAft>
                <a:spcPts val="0"/>
              </a:spcAft>
              <a:buNone/>
            </a:pPr>
            <a:endParaRPr/>
          </a:p>
          <a:p>
            <a:pPr marL="0" lvl="0" indent="0" rtl="0">
              <a:spcBef>
                <a:spcPts val="0"/>
              </a:spcBef>
              <a:spcAft>
                <a:spcPts val="0"/>
              </a:spcAft>
              <a:buNone/>
            </a:pPr>
            <a:r>
              <a:rPr lang="en"/>
              <a:t>Even though we were sometimes conflicts when merging the code, working asynchronously allowed us to make more progress than otherwise.</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Shape 32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5" name="Shape 32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Anjin</a:t>
            </a:r>
            <a:endParaRPr/>
          </a:p>
          <a:p>
            <a:pPr marL="0" lvl="0" indent="0">
              <a:spcBef>
                <a:spcPts val="0"/>
              </a:spcBef>
              <a:spcAft>
                <a:spcPts val="0"/>
              </a:spcAft>
              <a:buNone/>
            </a:pPr>
            <a:endParaRPr/>
          </a:p>
          <a:p>
            <a:pPr marL="0" lvl="0" indent="0" rtl="0">
              <a:spcBef>
                <a:spcPts val="0"/>
              </a:spcBef>
              <a:spcAft>
                <a:spcPts val="0"/>
              </a:spcAft>
              <a:buNone/>
            </a:pPr>
            <a:r>
              <a:rPr lang="en"/>
              <a:t>We didn’t know what exactly came with angular at the beginning and what came with it.</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Shape 33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33" name="Shape 33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Inbox Storage</a:t>
            </a:r>
            <a:endParaRPr/>
          </a:p>
          <a:p>
            <a:pPr marL="0" lvl="0" indent="0">
              <a:spcBef>
                <a:spcPts val="0"/>
              </a:spcBef>
              <a:spcAft>
                <a:spcPts val="0"/>
              </a:spcAft>
              <a:buNone/>
            </a:pPr>
            <a:endParaRPr/>
          </a:p>
          <a:p>
            <a:pPr marL="0" lvl="0" indent="0">
              <a:spcBef>
                <a:spcPts val="0"/>
              </a:spcBef>
              <a:spcAft>
                <a:spcPts val="0"/>
              </a:spcAft>
              <a:buNone/>
            </a:pPr>
            <a:r>
              <a:rPr lang="en"/>
              <a:t>A lot of commits were made and being signed up for notifications from the repository meant getting spammed from github</a:t>
            </a:r>
            <a:endParaRPr/>
          </a:p>
          <a:p>
            <a:pPr marL="0" lvl="0" indent="0">
              <a:spcBef>
                <a:spcPts val="0"/>
              </a:spcBef>
              <a:spcAft>
                <a:spcPts val="0"/>
              </a:spcAft>
              <a:buNone/>
            </a:pPr>
            <a:endParaRPr/>
          </a:p>
          <a:p>
            <a:pPr marL="0" lvl="0" indent="0">
              <a:spcBef>
                <a:spcPts val="0"/>
              </a:spcBef>
              <a:spcAft>
                <a:spcPts val="0"/>
              </a:spcAft>
              <a:buNone/>
            </a:pPr>
            <a:r>
              <a:rPr lang="en"/>
              <a:t>Started off reading the emails, but after getting 100s of emails, people weren’t as motivated to read through them all</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Shape 33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40" name="Shape 34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Thomas</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Shape 34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48" name="Shape 34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Thomas</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Shape 35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57" name="Shape 35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Thomas</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Shape 36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66" name="Shape 36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Shape 7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5" name="Shape 7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Yuze</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Shape 9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1" name="Shape 9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Yuze</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Shape 9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8" name="Shape 9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Yuze</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Shape 10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5" name="Shape 10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Yuze</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Shape 11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2" name="Shape 11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Andrew</a:t>
            </a:r>
            <a:endParaRPr/>
          </a:p>
          <a:p>
            <a:pPr marL="0" lvl="0" indent="0">
              <a:spcBef>
                <a:spcPts val="0"/>
              </a:spcBef>
              <a:spcAft>
                <a:spcPts val="0"/>
              </a:spcAft>
              <a:buNone/>
            </a:pPr>
            <a:endParaRPr/>
          </a:p>
          <a:p>
            <a:pPr marL="0" lvl="0" indent="0">
              <a:spcBef>
                <a:spcPts val="0"/>
              </a:spcBef>
              <a:spcAft>
                <a:spcPts val="0"/>
              </a:spcAft>
              <a:buNone/>
            </a:pPr>
            <a:r>
              <a:rPr lang="en"/>
              <a:t>MongoDB - A nonrelational database used to store our recipes and user info such as username and password. We chose a nonrelational database because recipes can have many different parts, making storing them as documents instead of in a table easier, object oriented, every recipe is distinct from another one</a:t>
            </a:r>
            <a:endParaRPr/>
          </a:p>
          <a:p>
            <a:pPr marL="0" lvl="0" indent="0">
              <a:spcBef>
                <a:spcPts val="0"/>
              </a:spcBef>
              <a:spcAft>
                <a:spcPts val="0"/>
              </a:spcAft>
              <a:buNone/>
            </a:pPr>
            <a:endParaRPr/>
          </a:p>
          <a:p>
            <a:pPr marL="0" lvl="0" indent="0">
              <a:spcBef>
                <a:spcPts val="0"/>
              </a:spcBef>
              <a:spcAft>
                <a:spcPts val="0"/>
              </a:spcAft>
              <a:buNone/>
            </a:pPr>
            <a:r>
              <a:rPr lang="en"/>
              <a:t>Express - a server we decided to use because it’s lightweight and easy to learn</a:t>
            </a:r>
            <a:endParaRPr/>
          </a:p>
          <a:p>
            <a:pPr marL="0" lvl="0" indent="0">
              <a:spcBef>
                <a:spcPts val="0"/>
              </a:spcBef>
              <a:spcAft>
                <a:spcPts val="0"/>
              </a:spcAft>
              <a:buNone/>
            </a:pPr>
            <a:endParaRPr/>
          </a:p>
          <a:p>
            <a:pPr marL="0" lvl="0" indent="0" rtl="0">
              <a:spcBef>
                <a:spcPts val="0"/>
              </a:spcBef>
              <a:spcAft>
                <a:spcPts val="0"/>
              </a:spcAft>
              <a:buNone/>
            </a:pPr>
            <a:r>
              <a:rPr lang="en"/>
              <a:t>Angular - we used angular to help display information on the front end and to make interacting with the backend easier. We chose Angular over AngularJS to try new things</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Shape 1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0" name="Shape 12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Andrew</a:t>
            </a:r>
            <a:endParaRPr/>
          </a:p>
          <a:p>
            <a:pPr marL="0" lvl="0" indent="0">
              <a:spcBef>
                <a:spcPts val="0"/>
              </a:spcBef>
              <a:spcAft>
                <a:spcPts val="0"/>
              </a:spcAft>
              <a:buNone/>
            </a:pPr>
            <a:endParaRPr/>
          </a:p>
          <a:p>
            <a:pPr marL="0" lvl="0" indent="0">
              <a:spcBef>
                <a:spcPts val="0"/>
              </a:spcBef>
              <a:spcAft>
                <a:spcPts val="0"/>
              </a:spcAft>
              <a:buNone/>
            </a:pPr>
            <a:r>
              <a:rPr lang="en"/>
              <a:t>Docker - We used docker as environmental control for our backend. When using mongo, there can easily be inconsistencies in configuration files on different computers. Docker allowed us to stay on the same page. Saved a lot of time. Could start up backend with one command, instead of individually starting all processes</a:t>
            </a:r>
            <a:endParaRPr/>
          </a:p>
          <a:p>
            <a:pPr marL="0" lvl="0" indent="0">
              <a:spcBef>
                <a:spcPts val="0"/>
              </a:spcBef>
              <a:spcAft>
                <a:spcPts val="0"/>
              </a:spcAft>
              <a:buNone/>
            </a:pPr>
            <a:endParaRPr/>
          </a:p>
          <a:p>
            <a:pPr marL="0" lvl="0" indent="0">
              <a:spcBef>
                <a:spcPts val="0"/>
              </a:spcBef>
              <a:spcAft>
                <a:spcPts val="0"/>
              </a:spcAft>
              <a:buNone/>
            </a:pPr>
            <a:r>
              <a:rPr lang="en"/>
              <a:t>Angular CLI - We used Angular CLI in order to easy create and add new components onto the site along with compiling our front end so it can be served to the user, tool to build the front end project easier. We could easily add pages to the website by adding components. Ng newcomponent. We could also make new services easily wit ng newservice</a:t>
            </a:r>
            <a:endParaRPr/>
          </a:p>
          <a:p>
            <a:pPr marL="0" lvl="0" indent="0">
              <a:spcBef>
                <a:spcPts val="0"/>
              </a:spcBef>
              <a:spcAft>
                <a:spcPts val="0"/>
              </a:spcAft>
              <a:buNone/>
            </a:pPr>
            <a:endParaRPr/>
          </a:p>
          <a:p>
            <a:pPr marL="0" lvl="0" indent="0" rtl="0">
              <a:spcBef>
                <a:spcPts val="0"/>
              </a:spcBef>
              <a:spcAft>
                <a:spcPts val="0"/>
              </a:spcAft>
              <a:buNone/>
            </a:pPr>
            <a:r>
              <a:rPr lang="en"/>
              <a:t>Git - To keep track of our code and to allow us to recover from mistake, team collaboration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Shape 1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2" name="Shape 13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Andrew</a:t>
            </a:r>
            <a:endParaRPr/>
          </a:p>
          <a:p>
            <a:pPr marL="0" lvl="0" indent="0">
              <a:spcBef>
                <a:spcPts val="0"/>
              </a:spcBef>
              <a:spcAft>
                <a:spcPts val="0"/>
              </a:spcAft>
              <a:buNone/>
            </a:pPr>
            <a:endParaRPr/>
          </a:p>
          <a:p>
            <a:pPr marL="0" lvl="0" indent="0" rtl="0">
              <a:spcBef>
                <a:spcPts val="0"/>
              </a:spcBef>
              <a:spcAft>
                <a:spcPts val="0"/>
              </a:spcAft>
              <a:buNone/>
            </a:pPr>
            <a:r>
              <a:rPr lang="en"/>
              <a:t>Github - to host our project</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sp>
        <p:nvSpPr>
          <p:cNvPr id="10" name="Shape 10"/>
          <p:cNvSpPr/>
          <p:nvPr/>
        </p:nvSpPr>
        <p:spPr>
          <a:xfrm>
            <a:off x="-125" y="0"/>
            <a:ext cx="9144250" cy="4398100"/>
          </a:xfrm>
          <a:custGeom>
            <a:avLst/>
            <a:gdLst/>
            <a:ahLst/>
            <a:cxnLst/>
            <a:rect l="0" t="0" r="0" b="0"/>
            <a:pathLst>
              <a:path w="365770" h="175924" extrusionOk="0">
                <a:moveTo>
                  <a:pt x="0" y="0"/>
                </a:moveTo>
                <a:lnTo>
                  <a:pt x="365770" y="0"/>
                </a:lnTo>
                <a:lnTo>
                  <a:pt x="365760" y="70914"/>
                </a:lnTo>
                <a:lnTo>
                  <a:pt x="0" y="175924"/>
                </a:lnTo>
                <a:close/>
              </a:path>
            </a:pathLst>
          </a:custGeom>
          <a:solidFill>
            <a:schemeClr val="lt1"/>
          </a:solidFill>
          <a:ln>
            <a:noFill/>
          </a:ln>
        </p:spPr>
      </p:sp>
      <p:sp>
        <p:nvSpPr>
          <p:cNvPr id="11" name="Shape 11"/>
          <p:cNvSpPr txBox="1">
            <a:spLocks noGrp="1"/>
          </p:cNvSpPr>
          <p:nvPr>
            <p:ph type="ctrTitle"/>
          </p:nvPr>
        </p:nvSpPr>
        <p:spPr>
          <a:xfrm>
            <a:off x="311700" y="539725"/>
            <a:ext cx="8520600" cy="1282500"/>
          </a:xfrm>
          <a:prstGeom prst="rect">
            <a:avLst/>
          </a:prstGeom>
        </p:spPr>
        <p:txBody>
          <a:bodyPr spcFirstLastPara="1" wrap="square" lIns="91425" tIns="91425" rIns="91425" bIns="91425" anchor="t" anchorCtr="0"/>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a:endParaRPr/>
          </a:p>
        </p:txBody>
      </p:sp>
      <p:sp>
        <p:nvSpPr>
          <p:cNvPr id="12" name="Shape 12"/>
          <p:cNvSpPr txBox="1">
            <a:spLocks noGrp="1"/>
          </p:cNvSpPr>
          <p:nvPr>
            <p:ph type="subTitle" idx="1"/>
          </p:nvPr>
        </p:nvSpPr>
        <p:spPr>
          <a:xfrm>
            <a:off x="311700" y="1878560"/>
            <a:ext cx="4242600" cy="738300"/>
          </a:xfrm>
          <a:prstGeom prst="rect">
            <a:avLst/>
          </a:prstGeom>
        </p:spPr>
        <p:txBody>
          <a:bodyPr spcFirstLastPara="1" wrap="square" lIns="91425" tIns="91425" rIns="91425" bIns="91425" anchor="t" anchorCtr="0"/>
          <a:lstStyle>
            <a:lvl1pPr lvl="0">
              <a:lnSpc>
                <a:spcPct val="100000"/>
              </a:lnSpc>
              <a:spcBef>
                <a:spcPts val="0"/>
              </a:spcBef>
              <a:spcAft>
                <a:spcPts val="0"/>
              </a:spcAft>
              <a:buClr>
                <a:schemeClr val="lt2"/>
              </a:buClr>
              <a:buSzPts val="1600"/>
              <a:buNone/>
              <a:defRPr sz="1600">
                <a:solidFill>
                  <a:schemeClr val="lt2"/>
                </a:solidFill>
              </a:defRPr>
            </a:lvl1pPr>
            <a:lvl2pPr lvl="1">
              <a:lnSpc>
                <a:spcPct val="100000"/>
              </a:lnSpc>
              <a:spcBef>
                <a:spcPts val="0"/>
              </a:spcBef>
              <a:spcAft>
                <a:spcPts val="0"/>
              </a:spcAft>
              <a:buClr>
                <a:schemeClr val="lt2"/>
              </a:buClr>
              <a:buSzPts val="1600"/>
              <a:buNone/>
              <a:defRPr sz="1600">
                <a:solidFill>
                  <a:schemeClr val="lt2"/>
                </a:solidFill>
              </a:defRPr>
            </a:lvl2pPr>
            <a:lvl3pPr lvl="2">
              <a:lnSpc>
                <a:spcPct val="100000"/>
              </a:lnSpc>
              <a:spcBef>
                <a:spcPts val="0"/>
              </a:spcBef>
              <a:spcAft>
                <a:spcPts val="0"/>
              </a:spcAft>
              <a:buClr>
                <a:schemeClr val="lt2"/>
              </a:buClr>
              <a:buSzPts val="1600"/>
              <a:buNone/>
              <a:defRPr sz="1600">
                <a:solidFill>
                  <a:schemeClr val="lt2"/>
                </a:solidFill>
              </a:defRPr>
            </a:lvl3pPr>
            <a:lvl4pPr lvl="3">
              <a:lnSpc>
                <a:spcPct val="100000"/>
              </a:lnSpc>
              <a:spcBef>
                <a:spcPts val="0"/>
              </a:spcBef>
              <a:spcAft>
                <a:spcPts val="0"/>
              </a:spcAft>
              <a:buClr>
                <a:schemeClr val="lt2"/>
              </a:buClr>
              <a:buSzPts val="1600"/>
              <a:buNone/>
              <a:defRPr sz="1600">
                <a:solidFill>
                  <a:schemeClr val="lt2"/>
                </a:solidFill>
              </a:defRPr>
            </a:lvl4pPr>
            <a:lvl5pPr lvl="4">
              <a:lnSpc>
                <a:spcPct val="100000"/>
              </a:lnSpc>
              <a:spcBef>
                <a:spcPts val="0"/>
              </a:spcBef>
              <a:spcAft>
                <a:spcPts val="0"/>
              </a:spcAft>
              <a:buClr>
                <a:schemeClr val="lt2"/>
              </a:buClr>
              <a:buSzPts val="1600"/>
              <a:buNone/>
              <a:defRPr sz="1600">
                <a:solidFill>
                  <a:schemeClr val="lt2"/>
                </a:solidFill>
              </a:defRPr>
            </a:lvl5pPr>
            <a:lvl6pPr lvl="5">
              <a:lnSpc>
                <a:spcPct val="100000"/>
              </a:lnSpc>
              <a:spcBef>
                <a:spcPts val="0"/>
              </a:spcBef>
              <a:spcAft>
                <a:spcPts val="0"/>
              </a:spcAft>
              <a:buClr>
                <a:schemeClr val="lt2"/>
              </a:buClr>
              <a:buSzPts val="1600"/>
              <a:buNone/>
              <a:defRPr sz="1600">
                <a:solidFill>
                  <a:schemeClr val="lt2"/>
                </a:solidFill>
              </a:defRPr>
            </a:lvl6pPr>
            <a:lvl7pPr lvl="6">
              <a:lnSpc>
                <a:spcPct val="100000"/>
              </a:lnSpc>
              <a:spcBef>
                <a:spcPts val="0"/>
              </a:spcBef>
              <a:spcAft>
                <a:spcPts val="0"/>
              </a:spcAft>
              <a:buClr>
                <a:schemeClr val="lt2"/>
              </a:buClr>
              <a:buSzPts val="1600"/>
              <a:buNone/>
              <a:defRPr sz="1600">
                <a:solidFill>
                  <a:schemeClr val="lt2"/>
                </a:solidFill>
              </a:defRPr>
            </a:lvl7pPr>
            <a:lvl8pPr lvl="7">
              <a:lnSpc>
                <a:spcPct val="100000"/>
              </a:lnSpc>
              <a:spcBef>
                <a:spcPts val="0"/>
              </a:spcBef>
              <a:spcAft>
                <a:spcPts val="0"/>
              </a:spcAft>
              <a:buClr>
                <a:schemeClr val="lt2"/>
              </a:buClr>
              <a:buSzPts val="1600"/>
              <a:buNone/>
              <a:defRPr sz="1600">
                <a:solidFill>
                  <a:schemeClr val="lt2"/>
                </a:solidFill>
              </a:defRPr>
            </a:lvl8pPr>
            <a:lvl9pPr lvl="8">
              <a:lnSpc>
                <a:spcPct val="100000"/>
              </a:lnSpc>
              <a:spcBef>
                <a:spcPts val="0"/>
              </a:spcBef>
              <a:spcAft>
                <a:spcPts val="0"/>
              </a:spcAft>
              <a:buClr>
                <a:schemeClr val="lt2"/>
              </a:buClr>
              <a:buSzPts val="1600"/>
              <a:buNone/>
              <a:defRPr sz="1600">
                <a:solidFill>
                  <a:schemeClr val="lt2"/>
                </a:solidFill>
              </a:defRPr>
            </a:lvl9pPr>
          </a:lstStyle>
          <a:p>
            <a:endParaRPr/>
          </a:p>
        </p:txBody>
      </p:sp>
      <p:sp>
        <p:nvSpPr>
          <p:cNvPr id="13" name="Shape 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54"/>
        <p:cNvGrpSpPr/>
        <p:nvPr/>
      </p:nvGrpSpPr>
      <p:grpSpPr>
        <a:xfrm>
          <a:off x="0" y="0"/>
          <a:ext cx="0" cy="0"/>
          <a:chOff x="0" y="0"/>
          <a:chExt cx="0" cy="0"/>
        </a:xfrm>
      </p:grpSpPr>
      <p:sp>
        <p:nvSpPr>
          <p:cNvPr id="55" name="Shape 55"/>
          <p:cNvSpPr txBox="1">
            <a:spLocks noGrp="1"/>
          </p:cNvSpPr>
          <p:nvPr>
            <p:ph type="title" hasCustomPrompt="1"/>
          </p:nvPr>
        </p:nvSpPr>
        <p:spPr>
          <a:xfrm>
            <a:off x="311750" y="831175"/>
            <a:ext cx="5334900" cy="1244700"/>
          </a:xfrm>
          <a:prstGeom prst="rect">
            <a:avLst/>
          </a:prstGeom>
        </p:spPr>
        <p:txBody>
          <a:bodyPr spcFirstLastPara="1" wrap="square" lIns="91425" tIns="91425" rIns="91425" bIns="91425" anchor="b" anchorCtr="0"/>
          <a:lstStyle>
            <a:lvl1pPr lvl="0">
              <a:spcBef>
                <a:spcPts val="0"/>
              </a:spcBef>
              <a:spcAft>
                <a:spcPts val="0"/>
              </a:spcAft>
              <a:buClr>
                <a:schemeClr val="lt1"/>
              </a:buClr>
              <a:buSzPts val="10000"/>
              <a:buNone/>
              <a:defRPr sz="10000">
                <a:solidFill>
                  <a:schemeClr val="lt1"/>
                </a:solidFill>
              </a:defRPr>
            </a:lvl1pPr>
            <a:lvl2pPr lvl="1">
              <a:spcBef>
                <a:spcPts val="0"/>
              </a:spcBef>
              <a:spcAft>
                <a:spcPts val="0"/>
              </a:spcAft>
              <a:buClr>
                <a:schemeClr val="lt1"/>
              </a:buClr>
              <a:buSzPts val="10000"/>
              <a:buNone/>
              <a:defRPr sz="10000">
                <a:solidFill>
                  <a:schemeClr val="lt1"/>
                </a:solidFill>
              </a:defRPr>
            </a:lvl2pPr>
            <a:lvl3pPr lvl="2">
              <a:spcBef>
                <a:spcPts val="0"/>
              </a:spcBef>
              <a:spcAft>
                <a:spcPts val="0"/>
              </a:spcAft>
              <a:buClr>
                <a:schemeClr val="lt1"/>
              </a:buClr>
              <a:buSzPts val="10000"/>
              <a:buNone/>
              <a:defRPr sz="10000">
                <a:solidFill>
                  <a:schemeClr val="lt1"/>
                </a:solidFill>
              </a:defRPr>
            </a:lvl3pPr>
            <a:lvl4pPr lvl="3">
              <a:spcBef>
                <a:spcPts val="0"/>
              </a:spcBef>
              <a:spcAft>
                <a:spcPts val="0"/>
              </a:spcAft>
              <a:buClr>
                <a:schemeClr val="lt1"/>
              </a:buClr>
              <a:buSzPts val="10000"/>
              <a:buNone/>
              <a:defRPr sz="10000">
                <a:solidFill>
                  <a:schemeClr val="lt1"/>
                </a:solidFill>
              </a:defRPr>
            </a:lvl4pPr>
            <a:lvl5pPr lvl="4">
              <a:spcBef>
                <a:spcPts val="0"/>
              </a:spcBef>
              <a:spcAft>
                <a:spcPts val="0"/>
              </a:spcAft>
              <a:buClr>
                <a:schemeClr val="lt1"/>
              </a:buClr>
              <a:buSzPts val="10000"/>
              <a:buNone/>
              <a:defRPr sz="10000">
                <a:solidFill>
                  <a:schemeClr val="lt1"/>
                </a:solidFill>
              </a:defRPr>
            </a:lvl5pPr>
            <a:lvl6pPr lvl="5">
              <a:spcBef>
                <a:spcPts val="0"/>
              </a:spcBef>
              <a:spcAft>
                <a:spcPts val="0"/>
              </a:spcAft>
              <a:buClr>
                <a:schemeClr val="lt1"/>
              </a:buClr>
              <a:buSzPts val="10000"/>
              <a:buNone/>
              <a:defRPr sz="10000">
                <a:solidFill>
                  <a:schemeClr val="lt1"/>
                </a:solidFill>
              </a:defRPr>
            </a:lvl6pPr>
            <a:lvl7pPr lvl="6">
              <a:spcBef>
                <a:spcPts val="0"/>
              </a:spcBef>
              <a:spcAft>
                <a:spcPts val="0"/>
              </a:spcAft>
              <a:buClr>
                <a:schemeClr val="lt1"/>
              </a:buClr>
              <a:buSzPts val="10000"/>
              <a:buNone/>
              <a:defRPr sz="10000">
                <a:solidFill>
                  <a:schemeClr val="lt1"/>
                </a:solidFill>
              </a:defRPr>
            </a:lvl7pPr>
            <a:lvl8pPr lvl="7">
              <a:spcBef>
                <a:spcPts val="0"/>
              </a:spcBef>
              <a:spcAft>
                <a:spcPts val="0"/>
              </a:spcAft>
              <a:buClr>
                <a:schemeClr val="lt1"/>
              </a:buClr>
              <a:buSzPts val="10000"/>
              <a:buNone/>
              <a:defRPr sz="10000">
                <a:solidFill>
                  <a:schemeClr val="lt1"/>
                </a:solidFill>
              </a:defRPr>
            </a:lvl8pPr>
            <a:lvl9pPr lvl="8">
              <a:spcBef>
                <a:spcPts val="0"/>
              </a:spcBef>
              <a:spcAft>
                <a:spcPts val="0"/>
              </a:spcAft>
              <a:buClr>
                <a:schemeClr val="lt1"/>
              </a:buClr>
              <a:buSzPts val="10000"/>
              <a:buNone/>
              <a:defRPr sz="10000">
                <a:solidFill>
                  <a:schemeClr val="lt1"/>
                </a:solidFill>
              </a:defRPr>
            </a:lvl9pPr>
          </a:lstStyle>
          <a:p>
            <a:r>
              <a:t>xx%</a:t>
            </a:r>
          </a:p>
        </p:txBody>
      </p:sp>
      <p:sp>
        <p:nvSpPr>
          <p:cNvPr id="56" name="Shape 56"/>
          <p:cNvSpPr txBox="1">
            <a:spLocks noGrp="1"/>
          </p:cNvSpPr>
          <p:nvPr>
            <p:ph type="body" idx="1"/>
          </p:nvPr>
        </p:nvSpPr>
        <p:spPr>
          <a:xfrm>
            <a:off x="311700" y="2121425"/>
            <a:ext cx="5334900" cy="942600"/>
          </a:xfrm>
          <a:prstGeom prst="rect">
            <a:avLst/>
          </a:prstGeom>
        </p:spPr>
        <p:txBody>
          <a:bodyPr spcFirstLastPara="1" wrap="square" lIns="91425" tIns="91425" rIns="91425" bIns="91425" anchor="t" anchorCtr="0"/>
          <a:lstStyle>
            <a:lvl1pPr marL="457200" lvl="0" indent="-311150">
              <a:spcBef>
                <a:spcPts val="0"/>
              </a:spcBef>
              <a:spcAft>
                <a:spcPts val="0"/>
              </a:spcAft>
              <a:buClr>
                <a:schemeClr val="accent2"/>
              </a:buClr>
              <a:buSzPts val="1300"/>
              <a:buChar char="●"/>
              <a:defRPr>
                <a:solidFill>
                  <a:schemeClr val="accent2"/>
                </a:solidFill>
              </a:defRPr>
            </a:lvl1pPr>
            <a:lvl2pPr marL="914400" lvl="1" indent="-298450">
              <a:spcBef>
                <a:spcPts val="1600"/>
              </a:spcBef>
              <a:spcAft>
                <a:spcPts val="0"/>
              </a:spcAft>
              <a:buClr>
                <a:schemeClr val="accent2"/>
              </a:buClr>
              <a:buSzPts val="1100"/>
              <a:buChar char="○"/>
              <a:defRPr>
                <a:solidFill>
                  <a:schemeClr val="accent2"/>
                </a:solidFill>
              </a:defRPr>
            </a:lvl2pPr>
            <a:lvl3pPr marL="1371600" lvl="2" indent="-298450">
              <a:spcBef>
                <a:spcPts val="1600"/>
              </a:spcBef>
              <a:spcAft>
                <a:spcPts val="0"/>
              </a:spcAft>
              <a:buClr>
                <a:schemeClr val="accent2"/>
              </a:buClr>
              <a:buSzPts val="1100"/>
              <a:buChar char="■"/>
              <a:defRPr>
                <a:solidFill>
                  <a:schemeClr val="accent2"/>
                </a:solidFill>
              </a:defRPr>
            </a:lvl3pPr>
            <a:lvl4pPr marL="1828800" lvl="3" indent="-298450">
              <a:spcBef>
                <a:spcPts val="1600"/>
              </a:spcBef>
              <a:spcAft>
                <a:spcPts val="0"/>
              </a:spcAft>
              <a:buClr>
                <a:schemeClr val="accent2"/>
              </a:buClr>
              <a:buSzPts val="1100"/>
              <a:buChar char="●"/>
              <a:defRPr>
                <a:solidFill>
                  <a:schemeClr val="accent2"/>
                </a:solidFill>
              </a:defRPr>
            </a:lvl4pPr>
            <a:lvl5pPr marL="2286000" lvl="4" indent="-298450">
              <a:spcBef>
                <a:spcPts val="1600"/>
              </a:spcBef>
              <a:spcAft>
                <a:spcPts val="0"/>
              </a:spcAft>
              <a:buClr>
                <a:schemeClr val="accent2"/>
              </a:buClr>
              <a:buSzPts val="1100"/>
              <a:buChar char="○"/>
              <a:defRPr>
                <a:solidFill>
                  <a:schemeClr val="accent2"/>
                </a:solidFill>
              </a:defRPr>
            </a:lvl5pPr>
            <a:lvl6pPr marL="2743200" lvl="5" indent="-298450">
              <a:spcBef>
                <a:spcPts val="1600"/>
              </a:spcBef>
              <a:spcAft>
                <a:spcPts val="0"/>
              </a:spcAft>
              <a:buClr>
                <a:schemeClr val="accent2"/>
              </a:buClr>
              <a:buSzPts val="1100"/>
              <a:buChar char="■"/>
              <a:defRPr>
                <a:solidFill>
                  <a:schemeClr val="accent2"/>
                </a:solidFill>
              </a:defRPr>
            </a:lvl6pPr>
            <a:lvl7pPr marL="3200400" lvl="6" indent="-298450">
              <a:spcBef>
                <a:spcPts val="1600"/>
              </a:spcBef>
              <a:spcAft>
                <a:spcPts val="0"/>
              </a:spcAft>
              <a:buClr>
                <a:schemeClr val="accent2"/>
              </a:buClr>
              <a:buSzPts val="1100"/>
              <a:buChar char="●"/>
              <a:defRPr>
                <a:solidFill>
                  <a:schemeClr val="accent2"/>
                </a:solidFill>
              </a:defRPr>
            </a:lvl7pPr>
            <a:lvl8pPr marL="3657600" lvl="7" indent="-298450">
              <a:spcBef>
                <a:spcPts val="1600"/>
              </a:spcBef>
              <a:spcAft>
                <a:spcPts val="0"/>
              </a:spcAft>
              <a:buClr>
                <a:schemeClr val="accent2"/>
              </a:buClr>
              <a:buSzPts val="1100"/>
              <a:buChar char="○"/>
              <a:defRPr>
                <a:solidFill>
                  <a:schemeClr val="accent2"/>
                </a:solidFill>
              </a:defRPr>
            </a:lvl8pPr>
            <a:lvl9pPr marL="4114800" lvl="8" indent="-298450">
              <a:spcBef>
                <a:spcPts val="1600"/>
              </a:spcBef>
              <a:spcAft>
                <a:spcPts val="1600"/>
              </a:spcAft>
              <a:buClr>
                <a:schemeClr val="accent2"/>
              </a:buClr>
              <a:buSzPts val="1100"/>
              <a:buChar char="■"/>
              <a:defRPr>
                <a:solidFill>
                  <a:schemeClr val="accent2"/>
                </a:solidFill>
              </a:defRPr>
            </a:lvl9pPr>
          </a:lstStyle>
          <a:p>
            <a:endParaRPr/>
          </a:p>
        </p:txBody>
      </p:sp>
      <p:sp>
        <p:nvSpPr>
          <p:cNvPr id="57" name="Shape 5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8"/>
        <p:cNvGrpSpPr/>
        <p:nvPr/>
      </p:nvGrpSpPr>
      <p:grpSpPr>
        <a:xfrm>
          <a:off x="0" y="0"/>
          <a:ext cx="0" cy="0"/>
          <a:chOff x="0" y="0"/>
          <a:chExt cx="0" cy="0"/>
        </a:xfrm>
      </p:grpSpPr>
      <p:sp>
        <p:nvSpPr>
          <p:cNvPr id="59" name="Shape 5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accent3"/>
        </a:solidFill>
        <a:effectLst/>
      </p:bgPr>
    </p:bg>
    <p:spTree>
      <p:nvGrpSpPr>
        <p:cNvPr id="1" name="Shape 14"/>
        <p:cNvGrpSpPr/>
        <p:nvPr/>
      </p:nvGrpSpPr>
      <p:grpSpPr>
        <a:xfrm>
          <a:off x="0" y="0"/>
          <a:ext cx="0" cy="0"/>
          <a:chOff x="0" y="0"/>
          <a:chExt cx="0" cy="0"/>
        </a:xfrm>
      </p:grpSpPr>
      <p:sp>
        <p:nvSpPr>
          <p:cNvPr id="15" name="Shape 15"/>
          <p:cNvSpPr/>
          <p:nvPr/>
        </p:nvSpPr>
        <p:spPr>
          <a:xfrm>
            <a:off x="0" y="48099"/>
            <a:ext cx="9144250" cy="4398100"/>
          </a:xfrm>
          <a:custGeom>
            <a:avLst/>
            <a:gdLst/>
            <a:ahLst/>
            <a:cxnLst/>
            <a:rect l="0" t="0" r="0" b="0"/>
            <a:pathLst>
              <a:path w="365770" h="175924" extrusionOk="0">
                <a:moveTo>
                  <a:pt x="0" y="0"/>
                </a:moveTo>
                <a:lnTo>
                  <a:pt x="365770" y="0"/>
                </a:lnTo>
                <a:lnTo>
                  <a:pt x="365760" y="70914"/>
                </a:lnTo>
                <a:lnTo>
                  <a:pt x="0" y="175924"/>
                </a:lnTo>
                <a:close/>
              </a:path>
            </a:pathLst>
          </a:custGeom>
          <a:solidFill>
            <a:schemeClr val="lt1"/>
          </a:solidFill>
          <a:ln>
            <a:noFill/>
          </a:ln>
        </p:spPr>
      </p:sp>
      <p:sp>
        <p:nvSpPr>
          <p:cNvPr id="16" name="Shape 16"/>
          <p:cNvSpPr/>
          <p:nvPr/>
        </p:nvSpPr>
        <p:spPr>
          <a:xfrm>
            <a:off x="0" y="0"/>
            <a:ext cx="9144250" cy="4398100"/>
          </a:xfrm>
          <a:custGeom>
            <a:avLst/>
            <a:gdLst/>
            <a:ahLst/>
            <a:cxnLst/>
            <a:rect l="0" t="0" r="0" b="0"/>
            <a:pathLst>
              <a:path w="365770" h="175924" extrusionOk="0">
                <a:moveTo>
                  <a:pt x="0" y="0"/>
                </a:moveTo>
                <a:lnTo>
                  <a:pt x="365770" y="0"/>
                </a:lnTo>
                <a:lnTo>
                  <a:pt x="365760" y="70914"/>
                </a:lnTo>
                <a:lnTo>
                  <a:pt x="0" y="175924"/>
                </a:lnTo>
                <a:close/>
              </a:path>
            </a:pathLst>
          </a:custGeom>
          <a:solidFill>
            <a:schemeClr val="accent3"/>
          </a:solidFill>
          <a:ln>
            <a:noFill/>
          </a:ln>
        </p:spPr>
      </p:sp>
      <p:sp>
        <p:nvSpPr>
          <p:cNvPr id="17" name="Shape 17"/>
          <p:cNvSpPr txBox="1">
            <a:spLocks noGrp="1"/>
          </p:cNvSpPr>
          <p:nvPr>
            <p:ph type="title"/>
          </p:nvPr>
        </p:nvSpPr>
        <p:spPr>
          <a:xfrm>
            <a:off x="311700" y="539725"/>
            <a:ext cx="8520600" cy="1282500"/>
          </a:xfrm>
          <a:prstGeom prst="rect">
            <a:avLst/>
          </a:prstGeom>
        </p:spPr>
        <p:txBody>
          <a:bodyPr spcFirstLastPara="1" wrap="square" lIns="91425" tIns="91425" rIns="91425" bIns="91425" anchor="t" anchorCtr="0"/>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a:endParaRPr/>
          </a:p>
        </p:txBody>
      </p:sp>
      <p:sp>
        <p:nvSpPr>
          <p:cNvPr id="18" name="Shape 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9"/>
        <p:cNvGrpSpPr/>
        <p:nvPr/>
      </p:nvGrpSpPr>
      <p:grpSpPr>
        <a:xfrm>
          <a:off x="0" y="0"/>
          <a:ext cx="0" cy="0"/>
          <a:chOff x="0" y="0"/>
          <a:chExt cx="0" cy="0"/>
        </a:xfrm>
      </p:grpSpPr>
      <p:sp>
        <p:nvSpPr>
          <p:cNvPr id="20" name="Shape 20"/>
          <p:cNvSpPr/>
          <p:nvPr/>
        </p:nvSpPr>
        <p:spPr>
          <a:xfrm>
            <a:off x="0" y="0"/>
            <a:ext cx="4314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 name="Shape 21"/>
          <p:cNvSpPr/>
          <p:nvPr/>
        </p:nvSpPr>
        <p:spPr>
          <a:xfrm>
            <a:off x="0" y="44125"/>
            <a:ext cx="4313625" cy="4399375"/>
          </a:xfrm>
          <a:custGeom>
            <a:avLst/>
            <a:gdLst/>
            <a:ahLst/>
            <a:cxnLst/>
            <a:rect l="0" t="0" r="0" b="0"/>
            <a:pathLst>
              <a:path w="172545" h="175975" extrusionOk="0">
                <a:moveTo>
                  <a:pt x="0" y="157"/>
                </a:moveTo>
                <a:lnTo>
                  <a:pt x="172419" y="0"/>
                </a:lnTo>
                <a:lnTo>
                  <a:pt x="172545" y="126541"/>
                </a:lnTo>
                <a:lnTo>
                  <a:pt x="0" y="175975"/>
                </a:lnTo>
                <a:close/>
              </a:path>
            </a:pathLst>
          </a:custGeom>
          <a:solidFill>
            <a:schemeClr val="accent2"/>
          </a:solidFill>
          <a:ln>
            <a:noFill/>
          </a:ln>
        </p:spPr>
      </p:sp>
      <p:sp>
        <p:nvSpPr>
          <p:cNvPr id="22" name="Shape 22"/>
          <p:cNvSpPr/>
          <p:nvPr/>
        </p:nvSpPr>
        <p:spPr>
          <a:xfrm>
            <a:off x="-125" y="0"/>
            <a:ext cx="4316900" cy="4395600"/>
          </a:xfrm>
          <a:custGeom>
            <a:avLst/>
            <a:gdLst/>
            <a:ahLst/>
            <a:cxnLst/>
            <a:rect l="0" t="0" r="0" b="0"/>
            <a:pathLst>
              <a:path w="172676" h="175824" extrusionOk="0">
                <a:moveTo>
                  <a:pt x="0" y="6"/>
                </a:moveTo>
                <a:lnTo>
                  <a:pt x="172676" y="0"/>
                </a:lnTo>
                <a:lnTo>
                  <a:pt x="172562" y="126442"/>
                </a:lnTo>
                <a:lnTo>
                  <a:pt x="0" y="175824"/>
                </a:lnTo>
                <a:close/>
              </a:path>
            </a:pathLst>
          </a:custGeom>
          <a:solidFill>
            <a:schemeClr val="dk1"/>
          </a:solidFill>
          <a:ln>
            <a:noFill/>
          </a:ln>
        </p:spPr>
      </p:sp>
      <p:sp>
        <p:nvSpPr>
          <p:cNvPr id="23" name="Shape 23"/>
          <p:cNvSpPr txBox="1">
            <a:spLocks noGrp="1"/>
          </p:cNvSpPr>
          <p:nvPr>
            <p:ph type="title"/>
          </p:nvPr>
        </p:nvSpPr>
        <p:spPr>
          <a:xfrm>
            <a:off x="311725" y="500925"/>
            <a:ext cx="3706500" cy="2508900"/>
          </a:xfrm>
          <a:prstGeom prst="rect">
            <a:avLst/>
          </a:prstGeom>
        </p:spPr>
        <p:txBody>
          <a:bodyPr spcFirstLastPara="1" wrap="square" lIns="91425" tIns="91425" rIns="91425" bIns="91425" anchor="t" anchorCtr="0"/>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endParaRPr/>
          </a:p>
        </p:txBody>
      </p:sp>
      <p:sp>
        <p:nvSpPr>
          <p:cNvPr id="24" name="Shape 24"/>
          <p:cNvSpPr txBox="1">
            <a:spLocks noGrp="1"/>
          </p:cNvSpPr>
          <p:nvPr>
            <p:ph type="body" idx="1"/>
          </p:nvPr>
        </p:nvSpPr>
        <p:spPr>
          <a:xfrm>
            <a:off x="4644675" y="500925"/>
            <a:ext cx="4166400" cy="40986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25" name="Shape 2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6"/>
        <p:cNvGrpSpPr/>
        <p:nvPr/>
      </p:nvGrpSpPr>
      <p:grpSpPr>
        <a:xfrm>
          <a:off x="0" y="0"/>
          <a:ext cx="0" cy="0"/>
          <a:chOff x="0" y="0"/>
          <a:chExt cx="0" cy="0"/>
        </a:xfrm>
      </p:grpSpPr>
      <p:sp>
        <p:nvSpPr>
          <p:cNvPr id="27" name="Shape 27"/>
          <p:cNvSpPr/>
          <p:nvPr/>
        </p:nvSpPr>
        <p:spPr>
          <a:xfrm>
            <a:off x="0" y="0"/>
            <a:ext cx="9144000" cy="1277100"/>
          </a:xfrm>
          <a:prstGeom prst="rect">
            <a:avLst/>
          </a:prstGeom>
          <a:solidFill>
            <a:schemeClr val="dk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8" name="Shape 28"/>
          <p:cNvSpPr txBox="1">
            <a:spLocks noGrp="1"/>
          </p:cNvSpPr>
          <p:nvPr>
            <p:ph type="title"/>
          </p:nvPr>
        </p:nvSpPr>
        <p:spPr>
          <a:xfrm>
            <a:off x="311725" y="500925"/>
            <a:ext cx="8520600" cy="623700"/>
          </a:xfrm>
          <a:prstGeom prst="rect">
            <a:avLst/>
          </a:prstGeom>
        </p:spPr>
        <p:txBody>
          <a:bodyPr spcFirstLastPara="1" wrap="square" lIns="91425" tIns="91425" rIns="91425" bIns="91425" anchor="t" anchorCtr="0"/>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endParaRPr/>
          </a:p>
        </p:txBody>
      </p:sp>
      <p:sp>
        <p:nvSpPr>
          <p:cNvPr id="29" name="Shape 29"/>
          <p:cNvSpPr txBox="1">
            <a:spLocks noGrp="1"/>
          </p:cNvSpPr>
          <p:nvPr>
            <p:ph type="body" idx="1"/>
          </p:nvPr>
        </p:nvSpPr>
        <p:spPr>
          <a:xfrm>
            <a:off x="311700" y="1505700"/>
            <a:ext cx="3999900" cy="30762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30" name="Shape 30"/>
          <p:cNvSpPr txBox="1">
            <a:spLocks noGrp="1"/>
          </p:cNvSpPr>
          <p:nvPr>
            <p:ph type="body" idx="2"/>
          </p:nvPr>
        </p:nvSpPr>
        <p:spPr>
          <a:xfrm>
            <a:off x="4832400" y="1505700"/>
            <a:ext cx="3999900" cy="30762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31" name="Shape 3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2"/>
        <p:cNvGrpSpPr/>
        <p:nvPr/>
      </p:nvGrpSpPr>
      <p:grpSpPr>
        <a:xfrm>
          <a:off x="0" y="0"/>
          <a:ext cx="0" cy="0"/>
          <a:chOff x="0" y="0"/>
          <a:chExt cx="0" cy="0"/>
        </a:xfrm>
      </p:grpSpPr>
      <p:sp>
        <p:nvSpPr>
          <p:cNvPr id="33" name="Shape 33"/>
          <p:cNvSpPr/>
          <p:nvPr/>
        </p:nvSpPr>
        <p:spPr>
          <a:xfrm>
            <a:off x="0" y="0"/>
            <a:ext cx="9144000" cy="1277100"/>
          </a:xfrm>
          <a:prstGeom prst="rect">
            <a:avLst/>
          </a:prstGeom>
          <a:solidFill>
            <a:schemeClr val="dk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4" name="Shape 34"/>
          <p:cNvSpPr txBox="1">
            <a:spLocks noGrp="1"/>
          </p:cNvSpPr>
          <p:nvPr>
            <p:ph type="title"/>
          </p:nvPr>
        </p:nvSpPr>
        <p:spPr>
          <a:xfrm>
            <a:off x="311725" y="500925"/>
            <a:ext cx="8520600" cy="623700"/>
          </a:xfrm>
          <a:prstGeom prst="rect">
            <a:avLst/>
          </a:prstGeom>
        </p:spPr>
        <p:txBody>
          <a:bodyPr spcFirstLastPara="1" wrap="square" lIns="91425" tIns="91425" rIns="91425" bIns="91425" anchor="t" anchorCtr="0"/>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endParaRPr/>
          </a:p>
        </p:txBody>
      </p:sp>
      <p:sp>
        <p:nvSpPr>
          <p:cNvPr id="35" name="Shape 3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6"/>
        <p:cNvGrpSpPr/>
        <p:nvPr/>
      </p:nvGrpSpPr>
      <p:grpSpPr>
        <a:xfrm>
          <a:off x="0" y="0"/>
          <a:ext cx="0" cy="0"/>
          <a:chOff x="0" y="0"/>
          <a:chExt cx="0" cy="0"/>
        </a:xfrm>
      </p:grpSpPr>
      <p:sp>
        <p:nvSpPr>
          <p:cNvPr id="37" name="Shape 37"/>
          <p:cNvSpPr/>
          <p:nvPr/>
        </p:nvSpPr>
        <p:spPr>
          <a:xfrm>
            <a:off x="0" y="0"/>
            <a:ext cx="37644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8" name="Shape 38"/>
          <p:cNvSpPr txBox="1">
            <a:spLocks noGrp="1"/>
          </p:cNvSpPr>
          <p:nvPr>
            <p:ph type="title"/>
          </p:nvPr>
        </p:nvSpPr>
        <p:spPr>
          <a:xfrm>
            <a:off x="311725" y="500925"/>
            <a:ext cx="3127500" cy="1829100"/>
          </a:xfrm>
          <a:prstGeom prst="rect">
            <a:avLst/>
          </a:prstGeom>
        </p:spPr>
        <p:txBody>
          <a:bodyPr spcFirstLastPara="1" wrap="square" lIns="91425" tIns="91425" rIns="91425" bIns="91425" anchor="t" anchorCtr="0"/>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endParaRPr/>
          </a:p>
        </p:txBody>
      </p:sp>
      <p:sp>
        <p:nvSpPr>
          <p:cNvPr id="39" name="Shape 39"/>
          <p:cNvSpPr txBox="1">
            <a:spLocks noGrp="1"/>
          </p:cNvSpPr>
          <p:nvPr>
            <p:ph type="body" idx="1"/>
          </p:nvPr>
        </p:nvSpPr>
        <p:spPr>
          <a:xfrm>
            <a:off x="311700" y="2390650"/>
            <a:ext cx="3127500" cy="2298000"/>
          </a:xfrm>
          <a:prstGeom prst="rect">
            <a:avLst/>
          </a:prstGeom>
        </p:spPr>
        <p:txBody>
          <a:bodyPr spcFirstLastPara="1" wrap="square" lIns="91425" tIns="91425" rIns="91425" bIns="91425" anchor="t" anchorCtr="0"/>
          <a:lstStyle>
            <a:lvl1pPr marL="457200" lvl="0" indent="-311150">
              <a:spcBef>
                <a:spcPts val="0"/>
              </a:spcBef>
              <a:spcAft>
                <a:spcPts val="0"/>
              </a:spcAft>
              <a:buClr>
                <a:schemeClr val="accent2"/>
              </a:buClr>
              <a:buSzPts val="1300"/>
              <a:buChar char="●"/>
              <a:defRPr>
                <a:solidFill>
                  <a:schemeClr val="accent2"/>
                </a:solidFill>
              </a:defRPr>
            </a:lvl1pPr>
            <a:lvl2pPr marL="914400" lvl="1" indent="-298450">
              <a:spcBef>
                <a:spcPts val="1600"/>
              </a:spcBef>
              <a:spcAft>
                <a:spcPts val="0"/>
              </a:spcAft>
              <a:buClr>
                <a:schemeClr val="accent2"/>
              </a:buClr>
              <a:buSzPts val="1100"/>
              <a:buChar char="○"/>
              <a:defRPr>
                <a:solidFill>
                  <a:schemeClr val="accent2"/>
                </a:solidFill>
              </a:defRPr>
            </a:lvl2pPr>
            <a:lvl3pPr marL="1371600" lvl="2" indent="-298450">
              <a:spcBef>
                <a:spcPts val="1600"/>
              </a:spcBef>
              <a:spcAft>
                <a:spcPts val="0"/>
              </a:spcAft>
              <a:buClr>
                <a:schemeClr val="accent2"/>
              </a:buClr>
              <a:buSzPts val="1100"/>
              <a:buChar char="■"/>
              <a:defRPr>
                <a:solidFill>
                  <a:schemeClr val="accent2"/>
                </a:solidFill>
              </a:defRPr>
            </a:lvl3pPr>
            <a:lvl4pPr marL="1828800" lvl="3" indent="-298450">
              <a:spcBef>
                <a:spcPts val="1600"/>
              </a:spcBef>
              <a:spcAft>
                <a:spcPts val="0"/>
              </a:spcAft>
              <a:buClr>
                <a:schemeClr val="accent2"/>
              </a:buClr>
              <a:buSzPts val="1100"/>
              <a:buChar char="●"/>
              <a:defRPr>
                <a:solidFill>
                  <a:schemeClr val="accent2"/>
                </a:solidFill>
              </a:defRPr>
            </a:lvl4pPr>
            <a:lvl5pPr marL="2286000" lvl="4" indent="-298450">
              <a:spcBef>
                <a:spcPts val="1600"/>
              </a:spcBef>
              <a:spcAft>
                <a:spcPts val="0"/>
              </a:spcAft>
              <a:buClr>
                <a:schemeClr val="accent2"/>
              </a:buClr>
              <a:buSzPts val="1100"/>
              <a:buChar char="○"/>
              <a:defRPr>
                <a:solidFill>
                  <a:schemeClr val="accent2"/>
                </a:solidFill>
              </a:defRPr>
            </a:lvl5pPr>
            <a:lvl6pPr marL="2743200" lvl="5" indent="-298450">
              <a:spcBef>
                <a:spcPts val="1600"/>
              </a:spcBef>
              <a:spcAft>
                <a:spcPts val="0"/>
              </a:spcAft>
              <a:buClr>
                <a:schemeClr val="accent2"/>
              </a:buClr>
              <a:buSzPts val="1100"/>
              <a:buChar char="■"/>
              <a:defRPr>
                <a:solidFill>
                  <a:schemeClr val="accent2"/>
                </a:solidFill>
              </a:defRPr>
            </a:lvl6pPr>
            <a:lvl7pPr marL="3200400" lvl="6" indent="-298450">
              <a:spcBef>
                <a:spcPts val="1600"/>
              </a:spcBef>
              <a:spcAft>
                <a:spcPts val="0"/>
              </a:spcAft>
              <a:buClr>
                <a:schemeClr val="accent2"/>
              </a:buClr>
              <a:buSzPts val="1100"/>
              <a:buChar char="●"/>
              <a:defRPr>
                <a:solidFill>
                  <a:schemeClr val="accent2"/>
                </a:solidFill>
              </a:defRPr>
            </a:lvl7pPr>
            <a:lvl8pPr marL="3657600" lvl="7" indent="-298450">
              <a:spcBef>
                <a:spcPts val="1600"/>
              </a:spcBef>
              <a:spcAft>
                <a:spcPts val="0"/>
              </a:spcAft>
              <a:buClr>
                <a:schemeClr val="accent2"/>
              </a:buClr>
              <a:buSzPts val="1100"/>
              <a:buChar char="○"/>
              <a:defRPr>
                <a:solidFill>
                  <a:schemeClr val="accent2"/>
                </a:solidFill>
              </a:defRPr>
            </a:lvl8pPr>
            <a:lvl9pPr marL="4114800" lvl="8" indent="-298450">
              <a:spcBef>
                <a:spcPts val="1600"/>
              </a:spcBef>
              <a:spcAft>
                <a:spcPts val="1600"/>
              </a:spcAft>
              <a:buClr>
                <a:schemeClr val="accent2"/>
              </a:buClr>
              <a:buSzPts val="1100"/>
              <a:buChar char="■"/>
              <a:defRPr>
                <a:solidFill>
                  <a:schemeClr val="accent2"/>
                </a:solidFill>
              </a:defRPr>
            </a:lvl9pPr>
          </a:lstStyle>
          <a:p>
            <a:endParaRPr/>
          </a:p>
        </p:txBody>
      </p:sp>
      <p:sp>
        <p:nvSpPr>
          <p:cNvPr id="40" name="Shape 4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41"/>
        <p:cNvGrpSpPr/>
        <p:nvPr/>
      </p:nvGrpSpPr>
      <p:grpSpPr>
        <a:xfrm>
          <a:off x="0" y="0"/>
          <a:ext cx="0" cy="0"/>
          <a:chOff x="0" y="0"/>
          <a:chExt cx="0" cy="0"/>
        </a:xfrm>
      </p:grpSpPr>
      <p:sp>
        <p:nvSpPr>
          <p:cNvPr id="42" name="Shape 42"/>
          <p:cNvSpPr txBox="1">
            <a:spLocks noGrp="1"/>
          </p:cNvSpPr>
          <p:nvPr>
            <p:ph type="title"/>
          </p:nvPr>
        </p:nvSpPr>
        <p:spPr>
          <a:xfrm>
            <a:off x="311675" y="798600"/>
            <a:ext cx="6247800" cy="3546300"/>
          </a:xfrm>
          <a:prstGeom prst="rect">
            <a:avLst/>
          </a:prstGeom>
        </p:spPr>
        <p:txBody>
          <a:bodyPr spcFirstLastPara="1" wrap="square" lIns="91425" tIns="91425" rIns="91425" bIns="91425" anchor="ctr" anchorCtr="0"/>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a:endParaRPr/>
          </a:p>
        </p:txBody>
      </p:sp>
      <p:sp>
        <p:nvSpPr>
          <p:cNvPr id="43" name="Shape 4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4"/>
        <p:cNvGrpSpPr/>
        <p:nvPr/>
      </p:nvGrpSpPr>
      <p:grpSpPr>
        <a:xfrm>
          <a:off x="0" y="0"/>
          <a:ext cx="0" cy="0"/>
          <a:chOff x="0" y="0"/>
          <a:chExt cx="0" cy="0"/>
        </a:xfrm>
      </p:grpSpPr>
      <p:sp>
        <p:nvSpPr>
          <p:cNvPr id="45" name="Shape 45"/>
          <p:cNvSpPr/>
          <p:nvPr/>
        </p:nvSpPr>
        <p:spPr>
          <a:xfrm>
            <a:off x="0" y="0"/>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6" name="Shape 46"/>
          <p:cNvSpPr txBox="1">
            <a:spLocks noGrp="1"/>
          </p:cNvSpPr>
          <p:nvPr>
            <p:ph type="title"/>
          </p:nvPr>
        </p:nvSpPr>
        <p:spPr>
          <a:xfrm>
            <a:off x="311300" y="500925"/>
            <a:ext cx="3704400" cy="2049600"/>
          </a:xfrm>
          <a:prstGeom prst="rect">
            <a:avLst/>
          </a:prstGeom>
        </p:spPr>
        <p:txBody>
          <a:bodyPr spcFirstLastPara="1" wrap="square" lIns="91425" tIns="91425" rIns="91425" bIns="91425" anchor="t" anchorCtr="0"/>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endParaRPr/>
          </a:p>
        </p:txBody>
      </p:sp>
      <p:sp>
        <p:nvSpPr>
          <p:cNvPr id="47" name="Shape 47"/>
          <p:cNvSpPr txBox="1">
            <a:spLocks noGrp="1"/>
          </p:cNvSpPr>
          <p:nvPr>
            <p:ph type="subTitle" idx="1"/>
          </p:nvPr>
        </p:nvSpPr>
        <p:spPr>
          <a:xfrm>
            <a:off x="304800" y="2626725"/>
            <a:ext cx="3704400" cy="926700"/>
          </a:xfrm>
          <a:prstGeom prst="rect">
            <a:avLst/>
          </a:prstGeom>
        </p:spPr>
        <p:txBody>
          <a:bodyPr spcFirstLastPara="1" wrap="square" lIns="91425" tIns="91425" rIns="91425" bIns="91425" anchor="t" anchorCtr="0"/>
          <a:lstStyle>
            <a:lvl1pPr lvl="0">
              <a:lnSpc>
                <a:spcPct val="100000"/>
              </a:lnSpc>
              <a:spcBef>
                <a:spcPts val="0"/>
              </a:spcBef>
              <a:spcAft>
                <a:spcPts val="0"/>
              </a:spcAft>
              <a:buClr>
                <a:schemeClr val="accent2"/>
              </a:buClr>
              <a:buSzPts val="1600"/>
              <a:buNone/>
              <a:defRPr sz="1600">
                <a:solidFill>
                  <a:schemeClr val="accent2"/>
                </a:solidFill>
              </a:defRPr>
            </a:lvl1pPr>
            <a:lvl2pPr lvl="1">
              <a:lnSpc>
                <a:spcPct val="100000"/>
              </a:lnSpc>
              <a:spcBef>
                <a:spcPts val="0"/>
              </a:spcBef>
              <a:spcAft>
                <a:spcPts val="0"/>
              </a:spcAft>
              <a:buClr>
                <a:schemeClr val="accent2"/>
              </a:buClr>
              <a:buSzPts val="1600"/>
              <a:buNone/>
              <a:defRPr sz="1600">
                <a:solidFill>
                  <a:schemeClr val="accent2"/>
                </a:solidFill>
              </a:defRPr>
            </a:lvl2pPr>
            <a:lvl3pPr lvl="2">
              <a:lnSpc>
                <a:spcPct val="100000"/>
              </a:lnSpc>
              <a:spcBef>
                <a:spcPts val="0"/>
              </a:spcBef>
              <a:spcAft>
                <a:spcPts val="0"/>
              </a:spcAft>
              <a:buClr>
                <a:schemeClr val="accent2"/>
              </a:buClr>
              <a:buSzPts val="1600"/>
              <a:buNone/>
              <a:defRPr sz="1600">
                <a:solidFill>
                  <a:schemeClr val="accent2"/>
                </a:solidFill>
              </a:defRPr>
            </a:lvl3pPr>
            <a:lvl4pPr lvl="3">
              <a:lnSpc>
                <a:spcPct val="100000"/>
              </a:lnSpc>
              <a:spcBef>
                <a:spcPts val="0"/>
              </a:spcBef>
              <a:spcAft>
                <a:spcPts val="0"/>
              </a:spcAft>
              <a:buClr>
                <a:schemeClr val="accent2"/>
              </a:buClr>
              <a:buSzPts val="1600"/>
              <a:buNone/>
              <a:defRPr sz="1600">
                <a:solidFill>
                  <a:schemeClr val="accent2"/>
                </a:solidFill>
              </a:defRPr>
            </a:lvl4pPr>
            <a:lvl5pPr lvl="4">
              <a:lnSpc>
                <a:spcPct val="100000"/>
              </a:lnSpc>
              <a:spcBef>
                <a:spcPts val="0"/>
              </a:spcBef>
              <a:spcAft>
                <a:spcPts val="0"/>
              </a:spcAft>
              <a:buClr>
                <a:schemeClr val="accent2"/>
              </a:buClr>
              <a:buSzPts val="1600"/>
              <a:buNone/>
              <a:defRPr sz="1600">
                <a:solidFill>
                  <a:schemeClr val="accent2"/>
                </a:solidFill>
              </a:defRPr>
            </a:lvl5pPr>
            <a:lvl6pPr lvl="5">
              <a:lnSpc>
                <a:spcPct val="100000"/>
              </a:lnSpc>
              <a:spcBef>
                <a:spcPts val="0"/>
              </a:spcBef>
              <a:spcAft>
                <a:spcPts val="0"/>
              </a:spcAft>
              <a:buClr>
                <a:schemeClr val="accent2"/>
              </a:buClr>
              <a:buSzPts val="1600"/>
              <a:buNone/>
              <a:defRPr sz="1600">
                <a:solidFill>
                  <a:schemeClr val="accent2"/>
                </a:solidFill>
              </a:defRPr>
            </a:lvl6pPr>
            <a:lvl7pPr lvl="6">
              <a:lnSpc>
                <a:spcPct val="100000"/>
              </a:lnSpc>
              <a:spcBef>
                <a:spcPts val="0"/>
              </a:spcBef>
              <a:spcAft>
                <a:spcPts val="0"/>
              </a:spcAft>
              <a:buClr>
                <a:schemeClr val="accent2"/>
              </a:buClr>
              <a:buSzPts val="1600"/>
              <a:buNone/>
              <a:defRPr sz="1600">
                <a:solidFill>
                  <a:schemeClr val="accent2"/>
                </a:solidFill>
              </a:defRPr>
            </a:lvl7pPr>
            <a:lvl8pPr lvl="7">
              <a:lnSpc>
                <a:spcPct val="100000"/>
              </a:lnSpc>
              <a:spcBef>
                <a:spcPts val="0"/>
              </a:spcBef>
              <a:spcAft>
                <a:spcPts val="0"/>
              </a:spcAft>
              <a:buClr>
                <a:schemeClr val="accent2"/>
              </a:buClr>
              <a:buSzPts val="1600"/>
              <a:buNone/>
              <a:defRPr sz="1600">
                <a:solidFill>
                  <a:schemeClr val="accent2"/>
                </a:solidFill>
              </a:defRPr>
            </a:lvl8pPr>
            <a:lvl9pPr lvl="8">
              <a:lnSpc>
                <a:spcPct val="100000"/>
              </a:lnSpc>
              <a:spcBef>
                <a:spcPts val="0"/>
              </a:spcBef>
              <a:spcAft>
                <a:spcPts val="0"/>
              </a:spcAft>
              <a:buClr>
                <a:schemeClr val="accent2"/>
              </a:buClr>
              <a:buSzPts val="1600"/>
              <a:buNone/>
              <a:defRPr sz="1600">
                <a:solidFill>
                  <a:schemeClr val="accent2"/>
                </a:solidFill>
              </a:defRPr>
            </a:lvl9pPr>
          </a:lstStyle>
          <a:p>
            <a:endParaRPr/>
          </a:p>
        </p:txBody>
      </p:sp>
      <p:sp>
        <p:nvSpPr>
          <p:cNvPr id="48" name="Shape 48"/>
          <p:cNvSpPr txBox="1">
            <a:spLocks noGrp="1"/>
          </p:cNvSpPr>
          <p:nvPr>
            <p:ph type="body" idx="2"/>
          </p:nvPr>
        </p:nvSpPr>
        <p:spPr>
          <a:xfrm>
            <a:off x="4879025" y="500925"/>
            <a:ext cx="3954000" cy="41115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49" name="Shape 4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0"/>
        <p:cNvGrpSpPr/>
        <p:nvPr/>
      </p:nvGrpSpPr>
      <p:grpSpPr>
        <a:xfrm>
          <a:off x="0" y="0"/>
          <a:ext cx="0" cy="0"/>
          <a:chOff x="0" y="0"/>
          <a:chExt cx="0" cy="0"/>
        </a:xfrm>
      </p:grpSpPr>
      <p:sp>
        <p:nvSpPr>
          <p:cNvPr id="51" name="Shape 51"/>
          <p:cNvSpPr/>
          <p:nvPr/>
        </p:nvSpPr>
        <p:spPr>
          <a:xfrm>
            <a:off x="0" y="4369000"/>
            <a:ext cx="9144000" cy="774300"/>
          </a:xfrm>
          <a:prstGeom prst="rect">
            <a:avLst/>
          </a:prstGeom>
          <a:solidFill>
            <a:schemeClr val="dk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2" name="Shape 52"/>
          <p:cNvSpPr txBox="1">
            <a:spLocks noGrp="1"/>
          </p:cNvSpPr>
          <p:nvPr>
            <p:ph type="body" idx="1"/>
          </p:nvPr>
        </p:nvSpPr>
        <p:spPr>
          <a:xfrm>
            <a:off x="311700" y="4521400"/>
            <a:ext cx="7979400" cy="4605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Clr>
                <a:schemeClr val="lt1"/>
              </a:buClr>
              <a:buSzPts val="1300"/>
              <a:buFont typeface="Merriweather"/>
              <a:buNone/>
              <a:defRPr>
                <a:solidFill>
                  <a:schemeClr val="lt1"/>
                </a:solidFill>
                <a:latin typeface="Merriweather"/>
                <a:ea typeface="Merriweather"/>
                <a:cs typeface="Merriweather"/>
                <a:sym typeface="Merriweather"/>
              </a:defRPr>
            </a:lvl1pPr>
          </a:lstStyle>
          <a:p>
            <a:endParaRPr/>
          </a:p>
        </p:txBody>
      </p:sp>
      <p:sp>
        <p:nvSpPr>
          <p:cNvPr id="53" name="Shape 5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paradigm">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1pPr>
            <a:lvl2pPr lvl="1">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2pPr>
            <a:lvl3pPr lvl="2">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3pPr>
            <a:lvl4pPr lvl="3">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4pPr>
            <a:lvl5pPr lvl="4">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5pPr>
            <a:lvl6pPr lvl="5">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6pPr>
            <a:lvl7pPr lvl="6">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7pPr>
            <a:lvl8pPr lvl="7">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8pPr>
            <a:lvl9pPr lvl="8">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9pPr>
          </a:lstStyle>
          <a:p>
            <a:endParaRPr/>
          </a:p>
        </p:txBody>
      </p:sp>
      <p:sp>
        <p:nvSpPr>
          <p:cNvPr id="7" name="Shape 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11150">
              <a:lnSpc>
                <a:spcPct val="115000"/>
              </a:lnSpc>
              <a:spcBef>
                <a:spcPts val="0"/>
              </a:spcBef>
              <a:spcAft>
                <a:spcPts val="0"/>
              </a:spcAft>
              <a:buClr>
                <a:schemeClr val="dk2"/>
              </a:buClr>
              <a:buSzPts val="1300"/>
              <a:buFont typeface="Roboto"/>
              <a:buChar char="●"/>
              <a:defRPr sz="1300">
                <a:solidFill>
                  <a:schemeClr val="dk2"/>
                </a:solidFill>
                <a:latin typeface="Roboto"/>
                <a:ea typeface="Roboto"/>
                <a:cs typeface="Roboto"/>
                <a:sym typeface="Roboto"/>
              </a:defRPr>
            </a:lvl1pPr>
            <a:lvl2pPr marL="914400" lvl="1" indent="-29845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2pPr>
            <a:lvl3pPr marL="1371600" lvl="2" indent="-29845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3pPr>
            <a:lvl4pPr marL="1828800" lvl="3" indent="-29845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4pPr>
            <a:lvl5pPr marL="2286000" lvl="4" indent="-29845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5pPr>
            <a:lvl6pPr marL="2743200" lvl="5" indent="-29845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6pPr>
            <a:lvl7pPr marL="3200400" lvl="6" indent="-29845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7pPr>
            <a:lvl8pPr marL="3657600" lvl="7" indent="-29845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8pPr>
            <a:lvl9pPr marL="4114800" lvl="8" indent="-298450">
              <a:lnSpc>
                <a:spcPct val="115000"/>
              </a:lnSpc>
              <a:spcBef>
                <a:spcPts val="1600"/>
              </a:spcBef>
              <a:spcAft>
                <a:spcPts val="1600"/>
              </a:spcAft>
              <a:buClr>
                <a:schemeClr val="dk2"/>
              </a:buClr>
              <a:buSzPts val="1100"/>
              <a:buFont typeface="Roboto"/>
              <a:buChar char="■"/>
              <a:defRPr sz="1100">
                <a:solidFill>
                  <a:schemeClr val="dk2"/>
                </a:solidFill>
                <a:latin typeface="Roboto"/>
                <a:ea typeface="Roboto"/>
                <a:cs typeface="Roboto"/>
                <a:sym typeface="Roboto"/>
              </a:defRPr>
            </a:lvl9pPr>
          </a:lstStyle>
          <a:p>
            <a:endParaRPr/>
          </a:p>
        </p:txBody>
      </p:sp>
      <p:sp>
        <p:nvSpPr>
          <p:cNvPr id="8" name="Shape 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latin typeface="Roboto"/>
                <a:ea typeface="Roboto"/>
                <a:cs typeface="Roboto"/>
                <a:sym typeface="Roboto"/>
              </a:defRPr>
            </a:lvl1pPr>
            <a:lvl2pPr lvl="1" algn="r">
              <a:buNone/>
              <a:defRPr sz="1000">
                <a:solidFill>
                  <a:schemeClr val="dk2"/>
                </a:solidFill>
                <a:latin typeface="Roboto"/>
                <a:ea typeface="Roboto"/>
                <a:cs typeface="Roboto"/>
                <a:sym typeface="Roboto"/>
              </a:defRPr>
            </a:lvl2pPr>
            <a:lvl3pPr lvl="2" algn="r">
              <a:buNone/>
              <a:defRPr sz="1000">
                <a:solidFill>
                  <a:schemeClr val="dk2"/>
                </a:solidFill>
                <a:latin typeface="Roboto"/>
                <a:ea typeface="Roboto"/>
                <a:cs typeface="Roboto"/>
                <a:sym typeface="Roboto"/>
              </a:defRPr>
            </a:lvl3pPr>
            <a:lvl4pPr lvl="3" algn="r">
              <a:buNone/>
              <a:defRPr sz="1000">
                <a:solidFill>
                  <a:schemeClr val="dk2"/>
                </a:solidFill>
                <a:latin typeface="Roboto"/>
                <a:ea typeface="Roboto"/>
                <a:cs typeface="Roboto"/>
                <a:sym typeface="Roboto"/>
              </a:defRPr>
            </a:lvl4pPr>
            <a:lvl5pPr lvl="4" algn="r">
              <a:buNone/>
              <a:defRPr sz="1000">
                <a:solidFill>
                  <a:schemeClr val="dk2"/>
                </a:solidFill>
                <a:latin typeface="Roboto"/>
                <a:ea typeface="Roboto"/>
                <a:cs typeface="Roboto"/>
                <a:sym typeface="Roboto"/>
              </a:defRPr>
            </a:lvl5pPr>
            <a:lvl6pPr lvl="5" algn="r">
              <a:buNone/>
              <a:defRPr sz="1000">
                <a:solidFill>
                  <a:schemeClr val="dk2"/>
                </a:solidFill>
                <a:latin typeface="Roboto"/>
                <a:ea typeface="Roboto"/>
                <a:cs typeface="Roboto"/>
                <a:sym typeface="Roboto"/>
              </a:defRPr>
            </a:lvl6pPr>
            <a:lvl7pPr lvl="6" algn="r">
              <a:buNone/>
              <a:defRPr sz="1000">
                <a:solidFill>
                  <a:schemeClr val="dk2"/>
                </a:solidFill>
                <a:latin typeface="Roboto"/>
                <a:ea typeface="Roboto"/>
                <a:cs typeface="Roboto"/>
                <a:sym typeface="Roboto"/>
              </a:defRPr>
            </a:lvl7pPr>
            <a:lvl8pPr lvl="7" algn="r">
              <a:buNone/>
              <a:defRPr sz="1000">
                <a:solidFill>
                  <a:schemeClr val="dk2"/>
                </a:solidFill>
                <a:latin typeface="Roboto"/>
                <a:ea typeface="Roboto"/>
                <a:cs typeface="Roboto"/>
                <a:sym typeface="Roboto"/>
              </a:defRPr>
            </a:lvl8pPr>
            <a:lvl9pPr lvl="8" algn="r">
              <a:buNone/>
              <a:defRPr sz="1000">
                <a:solidFill>
                  <a:schemeClr val="dk2"/>
                </a:solidFill>
                <a:latin typeface="Roboto"/>
                <a:ea typeface="Roboto"/>
                <a:cs typeface="Roboto"/>
                <a:sym typeface="Roboto"/>
              </a:defRPr>
            </a:lvl9pPr>
          </a:lstStyle>
          <a:p>
            <a:pPr marL="0" lvl="0" indent="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8.xml"/><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24.gif"/><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8.xml"/><Relationship Id="rId4" Type="http://schemas.openxmlformats.org/officeDocument/2006/relationships/image" Target="../media/image25.jp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4.xml"/><Relationship Id="rId4" Type="http://schemas.openxmlformats.org/officeDocument/2006/relationships/image" Target="../media/image26.jp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4.xml"/><Relationship Id="rId4" Type="http://schemas.openxmlformats.org/officeDocument/2006/relationships/image" Target="../media/image27.png"/></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5.xml"/><Relationship Id="rId1" Type="http://schemas.openxmlformats.org/officeDocument/2006/relationships/slideLayout" Target="../slideLayouts/slideLayout4.xml"/><Relationship Id="rId4" Type="http://schemas.openxmlformats.org/officeDocument/2006/relationships/image" Target="../media/image2.png"/></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6.xml"/><Relationship Id="rId1" Type="http://schemas.openxmlformats.org/officeDocument/2006/relationships/slideLayout" Target="../slideLayouts/slideLayout8.xml"/><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7.xml"/><Relationship Id="rId1" Type="http://schemas.openxmlformats.org/officeDocument/2006/relationships/slideLayout" Target="../slideLayouts/slideLayout4.xml"/><Relationship Id="rId4" Type="http://schemas.openxmlformats.org/officeDocument/2006/relationships/image" Target="../media/image29.jpg"/></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8.xml"/><Relationship Id="rId1" Type="http://schemas.openxmlformats.org/officeDocument/2006/relationships/slideLayout" Target="../slideLayouts/slideLayout4.xml"/><Relationship Id="rId4" Type="http://schemas.openxmlformats.org/officeDocument/2006/relationships/image" Target="../media/image29.jp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8" Type="http://schemas.openxmlformats.org/officeDocument/2006/relationships/image" Target="../media/image7.jpg"/><Relationship Id="rId3" Type="http://schemas.openxmlformats.org/officeDocument/2006/relationships/image" Target="../media/image2.png"/><Relationship Id="rId7" Type="http://schemas.openxmlformats.org/officeDocument/2006/relationships/image" Target="../media/image6.jp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5.jpg"/><Relationship Id="rId5" Type="http://schemas.openxmlformats.org/officeDocument/2006/relationships/image" Target="../media/image4.png"/><Relationship Id="rId4" Type="http://schemas.openxmlformats.org/officeDocument/2006/relationships/image" Target="../media/image3.jp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9.jp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4.xml"/><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15.jpg"/><Relationship Id="rId5" Type="http://schemas.openxmlformats.org/officeDocument/2006/relationships/image" Target="../media/image14.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Shape 64"/>
          <p:cNvSpPr txBox="1">
            <a:spLocks noGrp="1"/>
          </p:cNvSpPr>
          <p:nvPr>
            <p:ph type="subTitle" idx="1"/>
          </p:nvPr>
        </p:nvSpPr>
        <p:spPr>
          <a:xfrm>
            <a:off x="341000" y="4564830"/>
            <a:ext cx="1570800" cy="3990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solidFill>
                  <a:schemeClr val="lt1"/>
                </a:solidFill>
              </a:rPr>
              <a:t>TEAM CAATY</a:t>
            </a:r>
            <a:endParaRPr>
              <a:solidFill>
                <a:schemeClr val="lt1"/>
              </a:solidFill>
            </a:endParaRPr>
          </a:p>
        </p:txBody>
      </p:sp>
      <p:pic>
        <p:nvPicPr>
          <p:cNvPr id="65" name="Shape 65"/>
          <p:cNvPicPr preferRelativeResize="0"/>
          <p:nvPr/>
        </p:nvPicPr>
        <p:blipFill>
          <a:blip r:embed="rId3">
            <a:alphaModFix/>
          </a:blip>
          <a:stretch>
            <a:fillRect/>
          </a:stretch>
        </p:blipFill>
        <p:spPr>
          <a:xfrm>
            <a:off x="191850" y="139025"/>
            <a:ext cx="3297526" cy="3297526"/>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Shape 141"/>
          <p:cNvSpPr txBox="1">
            <a:spLocks noGrp="1"/>
          </p:cNvSpPr>
          <p:nvPr>
            <p:ph type="title"/>
          </p:nvPr>
        </p:nvSpPr>
        <p:spPr>
          <a:xfrm>
            <a:off x="311725" y="500925"/>
            <a:ext cx="8520600" cy="623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latin typeface="Arial"/>
                <a:ea typeface="Arial"/>
                <a:cs typeface="Arial"/>
                <a:sym typeface="Arial"/>
              </a:rPr>
              <a:t>Tech Stack &amp; DevOp</a:t>
            </a:r>
            <a:endParaRPr/>
          </a:p>
        </p:txBody>
      </p:sp>
      <p:pic>
        <p:nvPicPr>
          <p:cNvPr id="142" name="Shape 142"/>
          <p:cNvPicPr preferRelativeResize="0"/>
          <p:nvPr/>
        </p:nvPicPr>
        <p:blipFill>
          <a:blip r:embed="rId3">
            <a:alphaModFix/>
          </a:blip>
          <a:stretch>
            <a:fillRect/>
          </a:stretch>
        </p:blipFill>
        <p:spPr>
          <a:xfrm>
            <a:off x="1420200" y="1522800"/>
            <a:ext cx="6303648" cy="2965025"/>
          </a:xfrm>
          <a:prstGeom prst="rect">
            <a:avLst/>
          </a:prstGeom>
          <a:noFill/>
          <a:ln>
            <a:noFill/>
          </a:ln>
        </p:spPr>
      </p:pic>
      <p:pic>
        <p:nvPicPr>
          <p:cNvPr id="143" name="Shape 143"/>
          <p:cNvPicPr preferRelativeResize="0"/>
          <p:nvPr/>
        </p:nvPicPr>
        <p:blipFill>
          <a:blip r:embed="rId4">
            <a:alphaModFix/>
          </a:blip>
          <a:stretch>
            <a:fillRect/>
          </a:stretch>
        </p:blipFill>
        <p:spPr>
          <a:xfrm>
            <a:off x="8197800" y="4203975"/>
            <a:ext cx="839025" cy="8390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Shape 148"/>
          <p:cNvSpPr txBox="1">
            <a:spLocks noGrp="1"/>
          </p:cNvSpPr>
          <p:nvPr>
            <p:ph type="title"/>
          </p:nvPr>
        </p:nvSpPr>
        <p:spPr>
          <a:xfrm>
            <a:off x="311725" y="500925"/>
            <a:ext cx="8520600" cy="6237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latin typeface="Arial"/>
                <a:ea typeface="Arial"/>
                <a:cs typeface="Arial"/>
                <a:sym typeface="Arial"/>
              </a:rPr>
              <a:t>Tech Stack &amp; DevOp</a:t>
            </a:r>
            <a:endParaRPr/>
          </a:p>
        </p:txBody>
      </p:sp>
      <p:pic>
        <p:nvPicPr>
          <p:cNvPr id="149" name="Shape 149"/>
          <p:cNvPicPr preferRelativeResize="0"/>
          <p:nvPr/>
        </p:nvPicPr>
        <p:blipFill rotWithShape="1">
          <a:blip r:embed="rId3">
            <a:alphaModFix/>
          </a:blip>
          <a:srcRect l="23763" t="5576" r="24441" b="4186"/>
          <a:stretch/>
        </p:blipFill>
        <p:spPr>
          <a:xfrm>
            <a:off x="2827750" y="1505700"/>
            <a:ext cx="3488549" cy="341862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Shape 154"/>
          <p:cNvSpPr txBox="1">
            <a:spLocks noGrp="1"/>
          </p:cNvSpPr>
          <p:nvPr>
            <p:ph type="title"/>
          </p:nvPr>
        </p:nvSpPr>
        <p:spPr>
          <a:xfrm>
            <a:off x="311725" y="500925"/>
            <a:ext cx="8520600" cy="623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latin typeface="Arial"/>
                <a:ea typeface="Arial"/>
                <a:cs typeface="Arial"/>
                <a:sym typeface="Arial"/>
              </a:rPr>
              <a:t>Tech Stack &amp; DevOp</a:t>
            </a:r>
            <a:endParaRPr/>
          </a:p>
        </p:txBody>
      </p:sp>
      <p:pic>
        <p:nvPicPr>
          <p:cNvPr id="155" name="Shape 155"/>
          <p:cNvPicPr preferRelativeResize="0"/>
          <p:nvPr/>
        </p:nvPicPr>
        <p:blipFill>
          <a:blip r:embed="rId3">
            <a:alphaModFix/>
          </a:blip>
          <a:stretch>
            <a:fillRect/>
          </a:stretch>
        </p:blipFill>
        <p:spPr>
          <a:xfrm>
            <a:off x="681888" y="1402775"/>
            <a:ext cx="7780272" cy="3507926"/>
          </a:xfrm>
          <a:prstGeom prst="rect">
            <a:avLst/>
          </a:prstGeom>
          <a:noFill/>
          <a:ln>
            <a:noFill/>
          </a:ln>
        </p:spPr>
      </p:pic>
      <p:pic>
        <p:nvPicPr>
          <p:cNvPr id="156" name="Shape 156"/>
          <p:cNvPicPr preferRelativeResize="0"/>
          <p:nvPr/>
        </p:nvPicPr>
        <p:blipFill>
          <a:blip r:embed="rId4">
            <a:alphaModFix/>
          </a:blip>
          <a:stretch>
            <a:fillRect/>
          </a:stretch>
        </p:blipFill>
        <p:spPr>
          <a:xfrm>
            <a:off x="8197800" y="4203975"/>
            <a:ext cx="839025" cy="8390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Shape 161"/>
          <p:cNvSpPr txBox="1">
            <a:spLocks noGrp="1"/>
          </p:cNvSpPr>
          <p:nvPr>
            <p:ph type="title"/>
          </p:nvPr>
        </p:nvSpPr>
        <p:spPr>
          <a:xfrm>
            <a:off x="311725" y="500925"/>
            <a:ext cx="8520600" cy="6237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latin typeface="Arial"/>
                <a:ea typeface="Arial"/>
                <a:cs typeface="Arial"/>
                <a:sym typeface="Arial"/>
              </a:rPr>
              <a:t>Tech Stack &amp; DevOp</a:t>
            </a:r>
            <a:endParaRPr/>
          </a:p>
          <a:p>
            <a:pPr marL="0" lvl="0" indent="0">
              <a:spcBef>
                <a:spcPts val="0"/>
              </a:spcBef>
              <a:spcAft>
                <a:spcPts val="0"/>
              </a:spcAft>
              <a:buNone/>
            </a:pPr>
            <a:endParaRPr/>
          </a:p>
        </p:txBody>
      </p:sp>
      <p:pic>
        <p:nvPicPr>
          <p:cNvPr id="162" name="Shape 162"/>
          <p:cNvPicPr preferRelativeResize="0"/>
          <p:nvPr/>
        </p:nvPicPr>
        <p:blipFill>
          <a:blip r:embed="rId3">
            <a:alphaModFix/>
          </a:blip>
          <a:stretch>
            <a:fillRect/>
          </a:stretch>
        </p:blipFill>
        <p:spPr>
          <a:xfrm>
            <a:off x="2009088" y="1328200"/>
            <a:ext cx="5125881" cy="3714075"/>
          </a:xfrm>
          <a:prstGeom prst="rect">
            <a:avLst/>
          </a:prstGeom>
          <a:noFill/>
          <a:ln>
            <a:noFill/>
          </a:ln>
        </p:spPr>
      </p:pic>
      <p:pic>
        <p:nvPicPr>
          <p:cNvPr id="163" name="Shape 163"/>
          <p:cNvPicPr preferRelativeResize="0"/>
          <p:nvPr/>
        </p:nvPicPr>
        <p:blipFill>
          <a:blip r:embed="rId4">
            <a:alphaModFix/>
          </a:blip>
          <a:stretch>
            <a:fillRect/>
          </a:stretch>
        </p:blipFill>
        <p:spPr>
          <a:xfrm>
            <a:off x="8197800" y="4203975"/>
            <a:ext cx="839025" cy="8390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Shape 168"/>
          <p:cNvSpPr txBox="1">
            <a:spLocks noGrp="1"/>
          </p:cNvSpPr>
          <p:nvPr>
            <p:ph type="title"/>
          </p:nvPr>
        </p:nvSpPr>
        <p:spPr>
          <a:xfrm>
            <a:off x="265500" y="1912650"/>
            <a:ext cx="4045200" cy="13182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a:latin typeface="Arial"/>
                <a:ea typeface="Arial"/>
                <a:cs typeface="Arial"/>
                <a:sym typeface="Arial"/>
              </a:rPr>
              <a:t>Milestones and Progress Report</a:t>
            </a:r>
            <a:endParaRPr>
              <a:latin typeface="Arial"/>
              <a:ea typeface="Arial"/>
              <a:cs typeface="Arial"/>
              <a:sym typeface="Arial"/>
            </a:endParaRPr>
          </a:p>
        </p:txBody>
      </p:sp>
      <p:sp>
        <p:nvSpPr>
          <p:cNvPr id="169" name="Shape 169"/>
          <p:cNvSpPr txBox="1">
            <a:spLocks noGrp="1"/>
          </p:cNvSpPr>
          <p:nvPr>
            <p:ph type="body" idx="2"/>
          </p:nvPr>
        </p:nvSpPr>
        <p:spPr>
          <a:xfrm>
            <a:off x="4986200" y="3378875"/>
            <a:ext cx="3954000" cy="100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It’s not a bug. It is a feature.</a:t>
            </a:r>
            <a:endParaRPr/>
          </a:p>
          <a:p>
            <a:pPr marL="0" lvl="0" indent="0" algn="r" rtl="0">
              <a:spcBef>
                <a:spcPts val="1600"/>
              </a:spcBef>
              <a:spcAft>
                <a:spcPts val="1600"/>
              </a:spcAft>
              <a:buNone/>
            </a:pPr>
            <a:r>
              <a:rPr lang="en" sz="1200">
                <a:solidFill>
                  <a:schemeClr val="lt2"/>
                </a:solidFill>
                <a:latin typeface="Arial"/>
                <a:ea typeface="Arial"/>
                <a:cs typeface="Arial"/>
                <a:sym typeface="Arial"/>
              </a:rPr>
              <a:t>-- Mohammed Moftah</a:t>
            </a:r>
            <a:endParaRPr sz="1200">
              <a:solidFill>
                <a:schemeClr val="lt2"/>
              </a:solidFill>
              <a:latin typeface="Arial"/>
              <a:ea typeface="Arial"/>
              <a:cs typeface="Arial"/>
              <a:sym typeface="Arial"/>
            </a:endParaRPr>
          </a:p>
        </p:txBody>
      </p:sp>
      <p:pic>
        <p:nvPicPr>
          <p:cNvPr id="170" name="Shape 170" descr="Image result for It’s not a bug. It is a feature."/>
          <p:cNvPicPr preferRelativeResize="0"/>
          <p:nvPr/>
        </p:nvPicPr>
        <p:blipFill>
          <a:blip r:embed="rId3">
            <a:alphaModFix/>
          </a:blip>
          <a:stretch>
            <a:fillRect/>
          </a:stretch>
        </p:blipFill>
        <p:spPr>
          <a:xfrm>
            <a:off x="5925701" y="578800"/>
            <a:ext cx="2075000" cy="2420750"/>
          </a:xfrm>
          <a:prstGeom prst="rect">
            <a:avLst/>
          </a:prstGeom>
          <a:noFill/>
          <a:ln>
            <a:noFill/>
          </a:ln>
        </p:spPr>
      </p:pic>
      <p:pic>
        <p:nvPicPr>
          <p:cNvPr id="171" name="Shape 171"/>
          <p:cNvPicPr preferRelativeResize="0"/>
          <p:nvPr/>
        </p:nvPicPr>
        <p:blipFill>
          <a:blip r:embed="rId4">
            <a:alphaModFix/>
          </a:blip>
          <a:stretch>
            <a:fillRect/>
          </a:stretch>
        </p:blipFill>
        <p:spPr>
          <a:xfrm>
            <a:off x="8197800" y="4203975"/>
            <a:ext cx="839025" cy="8390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Shape 176"/>
          <p:cNvSpPr/>
          <p:nvPr/>
        </p:nvSpPr>
        <p:spPr>
          <a:xfrm>
            <a:off x="8234978" y="4465904"/>
            <a:ext cx="613500" cy="300300"/>
          </a:xfrm>
          <a:prstGeom prst="rect">
            <a:avLst/>
          </a:prstGeom>
          <a:solidFill>
            <a:srgbClr val="EDEDED"/>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7" name="Shape 177"/>
          <p:cNvSpPr/>
          <p:nvPr/>
        </p:nvSpPr>
        <p:spPr>
          <a:xfrm>
            <a:off x="3965007" y="1187379"/>
            <a:ext cx="613500" cy="1501800"/>
          </a:xfrm>
          <a:prstGeom prst="rect">
            <a:avLst/>
          </a:prstGeom>
          <a:solidFill>
            <a:srgbClr val="EDEDED"/>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rtl="0">
              <a:spcBef>
                <a:spcPts val="0"/>
              </a:spcBef>
              <a:spcAft>
                <a:spcPts val="0"/>
              </a:spcAft>
              <a:buNone/>
            </a:pPr>
            <a:endParaRPr/>
          </a:p>
          <a:p>
            <a:pPr marL="0" lvl="0" indent="0" rtl="0">
              <a:spcBef>
                <a:spcPts val="0"/>
              </a:spcBef>
              <a:spcAft>
                <a:spcPts val="0"/>
              </a:spcAft>
              <a:buNone/>
            </a:pPr>
            <a:endParaRPr/>
          </a:p>
          <a:p>
            <a:pPr marL="0" lvl="0" indent="0" rtl="0">
              <a:spcBef>
                <a:spcPts val="0"/>
              </a:spcBef>
              <a:spcAft>
                <a:spcPts val="0"/>
              </a:spcAft>
              <a:buNone/>
            </a:pPr>
            <a:endParaRPr/>
          </a:p>
          <a:p>
            <a:pPr marL="0" lvl="0" indent="0" rtl="0">
              <a:spcBef>
                <a:spcPts val="0"/>
              </a:spcBef>
              <a:spcAft>
                <a:spcPts val="0"/>
              </a:spcAft>
              <a:buNone/>
            </a:pPr>
            <a:endParaRPr/>
          </a:p>
          <a:p>
            <a:pPr marL="0" lvl="0" indent="0" rtl="0">
              <a:spcBef>
                <a:spcPts val="0"/>
              </a:spcBef>
              <a:spcAft>
                <a:spcPts val="0"/>
              </a:spcAft>
              <a:buNone/>
            </a:pPr>
            <a:endParaRPr/>
          </a:p>
        </p:txBody>
      </p:sp>
      <p:sp>
        <p:nvSpPr>
          <p:cNvPr id="178" name="Shape 178"/>
          <p:cNvSpPr/>
          <p:nvPr/>
        </p:nvSpPr>
        <p:spPr>
          <a:xfrm>
            <a:off x="1528841" y="1187327"/>
            <a:ext cx="2439300" cy="1501800"/>
          </a:xfrm>
          <a:prstGeom prst="rect">
            <a:avLst/>
          </a:prstGeom>
          <a:solidFill>
            <a:srgbClr val="EDEDED"/>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rtl="0">
              <a:spcBef>
                <a:spcPts val="0"/>
              </a:spcBef>
              <a:spcAft>
                <a:spcPts val="0"/>
              </a:spcAft>
              <a:buNone/>
            </a:pPr>
            <a:endParaRPr/>
          </a:p>
          <a:p>
            <a:pPr marL="0" lvl="0" indent="0" rtl="0">
              <a:spcBef>
                <a:spcPts val="0"/>
              </a:spcBef>
              <a:spcAft>
                <a:spcPts val="0"/>
              </a:spcAft>
              <a:buNone/>
            </a:pPr>
            <a:endParaRPr/>
          </a:p>
          <a:p>
            <a:pPr marL="0" lvl="0" indent="0" rtl="0">
              <a:spcBef>
                <a:spcPts val="0"/>
              </a:spcBef>
              <a:spcAft>
                <a:spcPts val="0"/>
              </a:spcAft>
              <a:buNone/>
            </a:pPr>
            <a:endParaRPr/>
          </a:p>
          <a:p>
            <a:pPr marL="0" lvl="0" indent="0" rtl="0">
              <a:spcBef>
                <a:spcPts val="0"/>
              </a:spcBef>
              <a:spcAft>
                <a:spcPts val="0"/>
              </a:spcAft>
              <a:buNone/>
            </a:pPr>
            <a:endParaRPr/>
          </a:p>
          <a:p>
            <a:pPr marL="0" lvl="0" indent="0" rtl="0">
              <a:spcBef>
                <a:spcPts val="0"/>
              </a:spcBef>
              <a:spcAft>
                <a:spcPts val="0"/>
              </a:spcAft>
              <a:buNone/>
            </a:pPr>
            <a:endParaRPr/>
          </a:p>
        </p:txBody>
      </p:sp>
      <p:sp>
        <p:nvSpPr>
          <p:cNvPr id="179" name="Shape 179"/>
          <p:cNvSpPr/>
          <p:nvPr/>
        </p:nvSpPr>
        <p:spPr>
          <a:xfrm>
            <a:off x="1529946" y="399400"/>
            <a:ext cx="2439300" cy="393900"/>
          </a:xfrm>
          <a:prstGeom prst="rect">
            <a:avLst/>
          </a:prstGeom>
          <a:solidFill>
            <a:srgbClr val="2F2F2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rtl="0">
              <a:spcBef>
                <a:spcPts val="0"/>
              </a:spcBef>
              <a:spcAft>
                <a:spcPts val="0"/>
              </a:spcAft>
              <a:buNone/>
            </a:pPr>
            <a:r>
              <a:rPr lang="en" b="1">
                <a:solidFill>
                  <a:srgbClr val="FFFFFF"/>
                </a:solidFill>
                <a:latin typeface="Roboto"/>
                <a:ea typeface="Roboto"/>
                <a:cs typeface="Roboto"/>
                <a:sym typeface="Roboto"/>
              </a:rPr>
              <a:t>Prototype</a:t>
            </a:r>
            <a:endParaRPr b="1">
              <a:solidFill>
                <a:srgbClr val="FFFFFF"/>
              </a:solidFill>
              <a:latin typeface="Roboto"/>
              <a:ea typeface="Roboto"/>
              <a:cs typeface="Roboto"/>
              <a:sym typeface="Roboto"/>
            </a:endParaRPr>
          </a:p>
        </p:txBody>
      </p:sp>
      <p:sp>
        <p:nvSpPr>
          <p:cNvPr id="180" name="Shape 180"/>
          <p:cNvSpPr/>
          <p:nvPr/>
        </p:nvSpPr>
        <p:spPr>
          <a:xfrm>
            <a:off x="1529957" y="793374"/>
            <a:ext cx="608700" cy="393900"/>
          </a:xfrm>
          <a:prstGeom prst="rect">
            <a:avLst/>
          </a:prstGeom>
          <a:solidFill>
            <a:srgbClr val="2F2F2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solidFill>
                  <a:srgbClr val="FFFFFF"/>
                </a:solidFill>
                <a:latin typeface="Roboto"/>
                <a:ea typeface="Roboto"/>
                <a:cs typeface="Roboto"/>
                <a:sym typeface="Roboto"/>
              </a:rPr>
              <a:t>Week 1</a:t>
            </a:r>
            <a:endParaRPr sz="1300">
              <a:solidFill>
                <a:srgbClr val="FFFFFF"/>
              </a:solidFill>
              <a:latin typeface="Roboto"/>
              <a:ea typeface="Roboto"/>
              <a:cs typeface="Roboto"/>
              <a:sym typeface="Roboto"/>
            </a:endParaRPr>
          </a:p>
        </p:txBody>
      </p:sp>
      <p:sp>
        <p:nvSpPr>
          <p:cNvPr id="181" name="Shape 181"/>
          <p:cNvSpPr/>
          <p:nvPr/>
        </p:nvSpPr>
        <p:spPr>
          <a:xfrm>
            <a:off x="2139455" y="793374"/>
            <a:ext cx="608700" cy="393900"/>
          </a:xfrm>
          <a:prstGeom prst="rect">
            <a:avLst/>
          </a:prstGeom>
          <a:solidFill>
            <a:srgbClr val="2F2F2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solidFill>
                  <a:srgbClr val="FFFFFF"/>
                </a:solidFill>
                <a:latin typeface="Roboto"/>
                <a:ea typeface="Roboto"/>
                <a:cs typeface="Roboto"/>
                <a:sym typeface="Roboto"/>
              </a:rPr>
              <a:t>Week 2</a:t>
            </a:r>
            <a:endParaRPr sz="1300">
              <a:solidFill>
                <a:srgbClr val="FFFFFF"/>
              </a:solidFill>
              <a:latin typeface="Roboto"/>
              <a:ea typeface="Roboto"/>
              <a:cs typeface="Roboto"/>
              <a:sym typeface="Roboto"/>
            </a:endParaRPr>
          </a:p>
        </p:txBody>
      </p:sp>
      <p:sp>
        <p:nvSpPr>
          <p:cNvPr id="182" name="Shape 182"/>
          <p:cNvSpPr/>
          <p:nvPr/>
        </p:nvSpPr>
        <p:spPr>
          <a:xfrm>
            <a:off x="2748953" y="793374"/>
            <a:ext cx="608700" cy="393900"/>
          </a:xfrm>
          <a:prstGeom prst="rect">
            <a:avLst/>
          </a:prstGeom>
          <a:solidFill>
            <a:srgbClr val="2F2F2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solidFill>
                  <a:srgbClr val="FFFFFF"/>
                </a:solidFill>
                <a:latin typeface="Roboto"/>
                <a:ea typeface="Roboto"/>
                <a:cs typeface="Roboto"/>
                <a:sym typeface="Roboto"/>
              </a:rPr>
              <a:t>Week 3</a:t>
            </a:r>
            <a:endParaRPr sz="1300">
              <a:solidFill>
                <a:srgbClr val="FFFFFF"/>
              </a:solidFill>
              <a:latin typeface="Roboto"/>
              <a:ea typeface="Roboto"/>
              <a:cs typeface="Roboto"/>
              <a:sym typeface="Roboto"/>
            </a:endParaRPr>
          </a:p>
        </p:txBody>
      </p:sp>
      <p:sp>
        <p:nvSpPr>
          <p:cNvPr id="183" name="Shape 183"/>
          <p:cNvSpPr/>
          <p:nvPr/>
        </p:nvSpPr>
        <p:spPr>
          <a:xfrm>
            <a:off x="3968448" y="399400"/>
            <a:ext cx="608700" cy="393900"/>
          </a:xfrm>
          <a:prstGeom prst="rect">
            <a:avLst/>
          </a:prstGeom>
          <a:solidFill>
            <a:srgbClr val="3D3D3D"/>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rtl="0">
              <a:spcBef>
                <a:spcPts val="0"/>
              </a:spcBef>
              <a:spcAft>
                <a:spcPts val="0"/>
              </a:spcAft>
              <a:buNone/>
            </a:pPr>
            <a:r>
              <a:rPr lang="en" b="1">
                <a:solidFill>
                  <a:srgbClr val="FFFFFF"/>
                </a:solidFill>
                <a:latin typeface="Roboto"/>
                <a:ea typeface="Roboto"/>
                <a:cs typeface="Roboto"/>
                <a:sym typeface="Roboto"/>
              </a:rPr>
              <a:t>Pres</a:t>
            </a:r>
            <a:endParaRPr b="1">
              <a:solidFill>
                <a:srgbClr val="FFFFFF"/>
              </a:solidFill>
              <a:latin typeface="Roboto"/>
              <a:ea typeface="Roboto"/>
              <a:cs typeface="Roboto"/>
              <a:sym typeface="Roboto"/>
            </a:endParaRPr>
          </a:p>
        </p:txBody>
      </p:sp>
      <p:sp>
        <p:nvSpPr>
          <p:cNvPr id="184" name="Shape 184"/>
          <p:cNvSpPr/>
          <p:nvPr/>
        </p:nvSpPr>
        <p:spPr>
          <a:xfrm>
            <a:off x="3359652" y="793374"/>
            <a:ext cx="608700" cy="393900"/>
          </a:xfrm>
          <a:prstGeom prst="rect">
            <a:avLst/>
          </a:prstGeom>
          <a:solidFill>
            <a:srgbClr val="3D3D3D"/>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solidFill>
                  <a:srgbClr val="FFFFFF"/>
                </a:solidFill>
                <a:latin typeface="Roboto"/>
                <a:ea typeface="Roboto"/>
                <a:cs typeface="Roboto"/>
                <a:sym typeface="Roboto"/>
              </a:rPr>
              <a:t>Week 4</a:t>
            </a:r>
            <a:endParaRPr sz="1300">
              <a:solidFill>
                <a:srgbClr val="FFFFFF"/>
              </a:solidFill>
              <a:latin typeface="Roboto"/>
              <a:ea typeface="Roboto"/>
              <a:cs typeface="Roboto"/>
              <a:sym typeface="Roboto"/>
            </a:endParaRPr>
          </a:p>
        </p:txBody>
      </p:sp>
      <p:sp>
        <p:nvSpPr>
          <p:cNvPr id="185" name="Shape 185"/>
          <p:cNvSpPr/>
          <p:nvPr/>
        </p:nvSpPr>
        <p:spPr>
          <a:xfrm>
            <a:off x="3969150" y="793374"/>
            <a:ext cx="608700" cy="393900"/>
          </a:xfrm>
          <a:prstGeom prst="rect">
            <a:avLst/>
          </a:prstGeom>
          <a:solidFill>
            <a:srgbClr val="3D3D3D"/>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solidFill>
                  <a:srgbClr val="FFFFFF"/>
                </a:solidFill>
                <a:latin typeface="Roboto"/>
                <a:ea typeface="Roboto"/>
                <a:cs typeface="Roboto"/>
                <a:sym typeface="Roboto"/>
              </a:rPr>
              <a:t>Week 5</a:t>
            </a:r>
            <a:endParaRPr sz="1300">
              <a:solidFill>
                <a:srgbClr val="FFFFFF"/>
              </a:solidFill>
              <a:latin typeface="Roboto"/>
              <a:ea typeface="Roboto"/>
              <a:cs typeface="Roboto"/>
              <a:sym typeface="Roboto"/>
            </a:endParaRPr>
          </a:p>
        </p:txBody>
      </p:sp>
      <p:sp>
        <p:nvSpPr>
          <p:cNvPr id="186" name="Shape 186"/>
          <p:cNvSpPr/>
          <p:nvPr/>
        </p:nvSpPr>
        <p:spPr>
          <a:xfrm>
            <a:off x="4578648" y="793374"/>
            <a:ext cx="608700" cy="393900"/>
          </a:xfrm>
          <a:prstGeom prst="rect">
            <a:avLst/>
          </a:prstGeom>
          <a:solidFill>
            <a:srgbClr val="3D3D3D"/>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solidFill>
                  <a:srgbClr val="FFFFFF"/>
                </a:solidFill>
                <a:latin typeface="Roboto"/>
                <a:ea typeface="Roboto"/>
                <a:cs typeface="Roboto"/>
                <a:sym typeface="Roboto"/>
              </a:rPr>
              <a:t>Week 6</a:t>
            </a:r>
            <a:endParaRPr sz="1300">
              <a:solidFill>
                <a:srgbClr val="FFFFFF"/>
              </a:solidFill>
              <a:latin typeface="Roboto"/>
              <a:ea typeface="Roboto"/>
              <a:cs typeface="Roboto"/>
              <a:sym typeface="Roboto"/>
            </a:endParaRPr>
          </a:p>
        </p:txBody>
      </p:sp>
      <p:sp>
        <p:nvSpPr>
          <p:cNvPr id="187" name="Shape 187"/>
          <p:cNvSpPr/>
          <p:nvPr/>
        </p:nvSpPr>
        <p:spPr>
          <a:xfrm>
            <a:off x="4578137" y="1187379"/>
            <a:ext cx="3048900" cy="1501800"/>
          </a:xfrm>
          <a:prstGeom prst="rect">
            <a:avLst/>
          </a:prstGeom>
          <a:solidFill>
            <a:srgbClr val="EDEDED"/>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8" name="Shape 188"/>
          <p:cNvSpPr/>
          <p:nvPr/>
        </p:nvSpPr>
        <p:spPr>
          <a:xfrm>
            <a:off x="4579198" y="399400"/>
            <a:ext cx="3048900" cy="393900"/>
          </a:xfrm>
          <a:prstGeom prst="rect">
            <a:avLst/>
          </a:prstGeom>
          <a:solidFill>
            <a:srgbClr val="464646"/>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rtl="0">
              <a:spcBef>
                <a:spcPts val="0"/>
              </a:spcBef>
              <a:spcAft>
                <a:spcPts val="0"/>
              </a:spcAft>
              <a:buNone/>
            </a:pPr>
            <a:r>
              <a:rPr lang="en" b="1">
                <a:solidFill>
                  <a:srgbClr val="FFFFFF"/>
                </a:solidFill>
                <a:latin typeface="Roboto"/>
                <a:ea typeface="Roboto"/>
                <a:cs typeface="Roboto"/>
                <a:sym typeface="Roboto"/>
              </a:rPr>
              <a:t>Improvements</a:t>
            </a:r>
            <a:endParaRPr b="1">
              <a:solidFill>
                <a:srgbClr val="FFFFFF"/>
              </a:solidFill>
              <a:latin typeface="Roboto"/>
              <a:ea typeface="Roboto"/>
              <a:cs typeface="Roboto"/>
              <a:sym typeface="Roboto"/>
            </a:endParaRPr>
          </a:p>
        </p:txBody>
      </p:sp>
      <p:sp>
        <p:nvSpPr>
          <p:cNvPr id="189" name="Shape 189"/>
          <p:cNvSpPr/>
          <p:nvPr/>
        </p:nvSpPr>
        <p:spPr>
          <a:xfrm>
            <a:off x="5189685" y="793374"/>
            <a:ext cx="608700" cy="393900"/>
          </a:xfrm>
          <a:prstGeom prst="rect">
            <a:avLst/>
          </a:prstGeom>
          <a:solidFill>
            <a:srgbClr val="464646"/>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solidFill>
                  <a:srgbClr val="FFFFFF"/>
                </a:solidFill>
                <a:latin typeface="Roboto"/>
                <a:ea typeface="Roboto"/>
                <a:cs typeface="Roboto"/>
                <a:sym typeface="Roboto"/>
              </a:rPr>
              <a:t>Week 7</a:t>
            </a:r>
            <a:endParaRPr sz="1300">
              <a:solidFill>
                <a:srgbClr val="FFFFFF"/>
              </a:solidFill>
              <a:latin typeface="Roboto"/>
              <a:ea typeface="Roboto"/>
              <a:cs typeface="Roboto"/>
              <a:sym typeface="Roboto"/>
            </a:endParaRPr>
          </a:p>
        </p:txBody>
      </p:sp>
      <p:sp>
        <p:nvSpPr>
          <p:cNvPr id="190" name="Shape 190"/>
          <p:cNvSpPr/>
          <p:nvPr/>
        </p:nvSpPr>
        <p:spPr>
          <a:xfrm>
            <a:off x="5799183" y="793374"/>
            <a:ext cx="608700" cy="393900"/>
          </a:xfrm>
          <a:prstGeom prst="rect">
            <a:avLst/>
          </a:prstGeom>
          <a:solidFill>
            <a:srgbClr val="464646"/>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solidFill>
                  <a:srgbClr val="FFFFFF"/>
                </a:solidFill>
                <a:latin typeface="Roboto"/>
                <a:ea typeface="Roboto"/>
                <a:cs typeface="Roboto"/>
                <a:sym typeface="Roboto"/>
              </a:rPr>
              <a:t>Week 8</a:t>
            </a:r>
            <a:endParaRPr sz="1300">
              <a:solidFill>
                <a:srgbClr val="FFFFFF"/>
              </a:solidFill>
              <a:latin typeface="Roboto"/>
              <a:ea typeface="Roboto"/>
              <a:cs typeface="Roboto"/>
              <a:sym typeface="Roboto"/>
            </a:endParaRPr>
          </a:p>
        </p:txBody>
      </p:sp>
      <p:sp>
        <p:nvSpPr>
          <p:cNvPr id="191" name="Shape 191"/>
          <p:cNvSpPr/>
          <p:nvPr/>
        </p:nvSpPr>
        <p:spPr>
          <a:xfrm>
            <a:off x="6408681" y="793374"/>
            <a:ext cx="608700" cy="393900"/>
          </a:xfrm>
          <a:prstGeom prst="rect">
            <a:avLst/>
          </a:prstGeom>
          <a:solidFill>
            <a:srgbClr val="464646"/>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solidFill>
                  <a:srgbClr val="FFFFFF"/>
                </a:solidFill>
                <a:latin typeface="Roboto"/>
                <a:ea typeface="Roboto"/>
                <a:cs typeface="Roboto"/>
                <a:sym typeface="Roboto"/>
              </a:rPr>
              <a:t>Week 9</a:t>
            </a:r>
            <a:endParaRPr sz="1300">
              <a:solidFill>
                <a:srgbClr val="FFFFFF"/>
              </a:solidFill>
              <a:latin typeface="Roboto"/>
              <a:ea typeface="Roboto"/>
              <a:cs typeface="Roboto"/>
              <a:sym typeface="Roboto"/>
            </a:endParaRPr>
          </a:p>
        </p:txBody>
      </p:sp>
      <p:sp>
        <p:nvSpPr>
          <p:cNvPr id="192" name="Shape 192"/>
          <p:cNvSpPr/>
          <p:nvPr/>
        </p:nvSpPr>
        <p:spPr>
          <a:xfrm>
            <a:off x="7627456" y="1187379"/>
            <a:ext cx="613500" cy="1501800"/>
          </a:xfrm>
          <a:prstGeom prst="rect">
            <a:avLst/>
          </a:prstGeom>
          <a:solidFill>
            <a:srgbClr val="EDEDED"/>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3" name="Shape 193"/>
          <p:cNvSpPr/>
          <p:nvPr/>
        </p:nvSpPr>
        <p:spPr>
          <a:xfrm>
            <a:off x="8233704" y="399400"/>
            <a:ext cx="613500" cy="393900"/>
          </a:xfrm>
          <a:prstGeom prst="rect">
            <a:avLst/>
          </a:prstGeom>
          <a:solidFill>
            <a:srgbClr val="505050"/>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rtl="0">
              <a:spcBef>
                <a:spcPts val="0"/>
              </a:spcBef>
              <a:spcAft>
                <a:spcPts val="0"/>
              </a:spcAft>
              <a:buNone/>
            </a:pPr>
            <a:r>
              <a:rPr lang="en" b="1">
                <a:solidFill>
                  <a:srgbClr val="FFFFFF"/>
                </a:solidFill>
                <a:latin typeface="Roboto"/>
                <a:ea typeface="Roboto"/>
                <a:cs typeface="Roboto"/>
                <a:sym typeface="Roboto"/>
              </a:rPr>
              <a:t>Docs</a:t>
            </a:r>
            <a:endParaRPr b="1">
              <a:solidFill>
                <a:srgbClr val="FFFFFF"/>
              </a:solidFill>
              <a:latin typeface="Roboto"/>
              <a:ea typeface="Roboto"/>
              <a:cs typeface="Roboto"/>
              <a:sym typeface="Roboto"/>
            </a:endParaRPr>
          </a:p>
        </p:txBody>
      </p:sp>
      <p:sp>
        <p:nvSpPr>
          <p:cNvPr id="194" name="Shape 194"/>
          <p:cNvSpPr/>
          <p:nvPr/>
        </p:nvSpPr>
        <p:spPr>
          <a:xfrm>
            <a:off x="7018659" y="793374"/>
            <a:ext cx="608700" cy="393900"/>
          </a:xfrm>
          <a:prstGeom prst="rect">
            <a:avLst/>
          </a:prstGeom>
          <a:solidFill>
            <a:srgbClr val="505050"/>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solidFill>
                  <a:srgbClr val="FFFFFF"/>
                </a:solidFill>
                <a:latin typeface="Roboto"/>
                <a:ea typeface="Roboto"/>
                <a:cs typeface="Roboto"/>
                <a:sym typeface="Roboto"/>
              </a:rPr>
              <a:t>Week 10</a:t>
            </a:r>
            <a:endParaRPr sz="1300">
              <a:solidFill>
                <a:srgbClr val="FFFFFF"/>
              </a:solidFill>
              <a:latin typeface="Roboto"/>
              <a:ea typeface="Roboto"/>
              <a:cs typeface="Roboto"/>
              <a:sym typeface="Roboto"/>
            </a:endParaRPr>
          </a:p>
        </p:txBody>
      </p:sp>
      <p:sp>
        <p:nvSpPr>
          <p:cNvPr id="195" name="Shape 195"/>
          <p:cNvSpPr/>
          <p:nvPr/>
        </p:nvSpPr>
        <p:spPr>
          <a:xfrm>
            <a:off x="7628157" y="793374"/>
            <a:ext cx="608700" cy="393900"/>
          </a:xfrm>
          <a:prstGeom prst="rect">
            <a:avLst/>
          </a:prstGeom>
          <a:solidFill>
            <a:srgbClr val="505050"/>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solidFill>
                  <a:srgbClr val="FFFFFF"/>
                </a:solidFill>
                <a:latin typeface="Roboto"/>
                <a:ea typeface="Roboto"/>
                <a:cs typeface="Roboto"/>
                <a:sym typeface="Roboto"/>
              </a:rPr>
              <a:t>Week 11</a:t>
            </a:r>
            <a:endParaRPr sz="1300">
              <a:solidFill>
                <a:srgbClr val="FFFFFF"/>
              </a:solidFill>
              <a:latin typeface="Roboto"/>
              <a:ea typeface="Roboto"/>
              <a:cs typeface="Roboto"/>
              <a:sym typeface="Roboto"/>
            </a:endParaRPr>
          </a:p>
        </p:txBody>
      </p:sp>
      <p:sp>
        <p:nvSpPr>
          <p:cNvPr id="196" name="Shape 196"/>
          <p:cNvSpPr/>
          <p:nvPr/>
        </p:nvSpPr>
        <p:spPr>
          <a:xfrm>
            <a:off x="8237655" y="793374"/>
            <a:ext cx="608700" cy="393900"/>
          </a:xfrm>
          <a:prstGeom prst="rect">
            <a:avLst/>
          </a:prstGeom>
          <a:solidFill>
            <a:srgbClr val="505050"/>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solidFill>
                  <a:srgbClr val="FFFFFF"/>
                </a:solidFill>
                <a:latin typeface="Roboto"/>
                <a:ea typeface="Roboto"/>
                <a:cs typeface="Roboto"/>
                <a:sym typeface="Roboto"/>
              </a:rPr>
              <a:t>Week 12</a:t>
            </a:r>
            <a:endParaRPr sz="1300">
              <a:solidFill>
                <a:srgbClr val="FFFFFF"/>
              </a:solidFill>
              <a:latin typeface="Roboto"/>
              <a:ea typeface="Roboto"/>
              <a:cs typeface="Roboto"/>
              <a:sym typeface="Roboto"/>
            </a:endParaRPr>
          </a:p>
        </p:txBody>
      </p:sp>
      <p:sp>
        <p:nvSpPr>
          <p:cNvPr id="197" name="Shape 197"/>
          <p:cNvSpPr/>
          <p:nvPr/>
        </p:nvSpPr>
        <p:spPr>
          <a:xfrm>
            <a:off x="191934" y="1187303"/>
            <a:ext cx="1334400" cy="300300"/>
          </a:xfrm>
          <a:prstGeom prst="rect">
            <a:avLst/>
          </a:prstGeom>
          <a:solidFill>
            <a:srgbClr val="2F2F2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rtl="0">
              <a:spcBef>
                <a:spcPts val="0"/>
              </a:spcBef>
              <a:spcAft>
                <a:spcPts val="0"/>
              </a:spcAft>
              <a:buNone/>
            </a:pPr>
            <a:r>
              <a:rPr lang="en" sz="1300">
                <a:solidFill>
                  <a:srgbClr val="FFFFFF"/>
                </a:solidFill>
                <a:latin typeface="Roboto"/>
                <a:ea typeface="Roboto"/>
                <a:cs typeface="Roboto"/>
                <a:sym typeface="Roboto"/>
              </a:rPr>
              <a:t>Dev Env Setup</a:t>
            </a:r>
            <a:endParaRPr sz="1300">
              <a:solidFill>
                <a:srgbClr val="FFFFFF"/>
              </a:solidFill>
              <a:latin typeface="Roboto"/>
              <a:ea typeface="Roboto"/>
              <a:cs typeface="Roboto"/>
              <a:sym typeface="Roboto"/>
            </a:endParaRPr>
          </a:p>
        </p:txBody>
      </p:sp>
      <p:sp>
        <p:nvSpPr>
          <p:cNvPr id="198" name="Shape 198"/>
          <p:cNvSpPr/>
          <p:nvPr/>
        </p:nvSpPr>
        <p:spPr>
          <a:xfrm rot="5400000" flipH="1">
            <a:off x="2318132" y="1339599"/>
            <a:ext cx="251400" cy="596100"/>
          </a:xfrm>
          <a:prstGeom prst="round2SameRect">
            <a:avLst>
              <a:gd name="adj1" fmla="val 50000"/>
              <a:gd name="adj2" fmla="val 50000"/>
            </a:avLst>
          </a:prstGeom>
          <a:solidFill>
            <a:srgbClr val="6AA84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9" name="Shape 199"/>
          <p:cNvSpPr/>
          <p:nvPr/>
        </p:nvSpPr>
        <p:spPr>
          <a:xfrm rot="5400000" flipH="1">
            <a:off x="1708345" y="1038798"/>
            <a:ext cx="251700" cy="596700"/>
          </a:xfrm>
          <a:prstGeom prst="round2SameRect">
            <a:avLst>
              <a:gd name="adj1" fmla="val 50000"/>
              <a:gd name="adj2" fmla="val 50000"/>
            </a:avLst>
          </a:prstGeom>
          <a:solidFill>
            <a:srgbClr val="6AA84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0" name="Shape 200"/>
          <p:cNvSpPr/>
          <p:nvPr/>
        </p:nvSpPr>
        <p:spPr>
          <a:xfrm>
            <a:off x="191053" y="408074"/>
            <a:ext cx="1334400" cy="779400"/>
          </a:xfrm>
          <a:prstGeom prst="rect">
            <a:avLst/>
          </a:prstGeom>
          <a:solidFill>
            <a:srgbClr val="2F2F2F"/>
          </a:solidFill>
          <a:ln w="9525" cap="flat" cmpd="sng">
            <a:solidFill>
              <a:srgbClr val="FFFFFF"/>
            </a:solidFill>
            <a:prstDash val="solid"/>
            <a:round/>
            <a:headEnd type="none" w="sm" len="sm"/>
            <a:tailEnd type="none" w="sm" len="sm"/>
          </a:ln>
        </p:spPr>
        <p:txBody>
          <a:bodyPr spcFirstLastPara="1" wrap="square" lIns="91425" tIns="91425" rIns="91425" bIns="91425" anchor="b" anchorCtr="0">
            <a:noAutofit/>
          </a:bodyPr>
          <a:lstStyle/>
          <a:p>
            <a:pPr marL="0" lvl="0" indent="0" rtl="0">
              <a:spcBef>
                <a:spcPts val="0"/>
              </a:spcBef>
              <a:spcAft>
                <a:spcPts val="0"/>
              </a:spcAft>
              <a:buNone/>
            </a:pPr>
            <a:endParaRPr sz="800">
              <a:solidFill>
                <a:srgbClr val="FFFFFF"/>
              </a:solidFill>
              <a:latin typeface="Roboto"/>
              <a:ea typeface="Roboto"/>
              <a:cs typeface="Roboto"/>
              <a:sym typeface="Roboto"/>
            </a:endParaRPr>
          </a:p>
        </p:txBody>
      </p:sp>
      <p:sp>
        <p:nvSpPr>
          <p:cNvPr id="201" name="Shape 201"/>
          <p:cNvSpPr/>
          <p:nvPr/>
        </p:nvSpPr>
        <p:spPr>
          <a:xfrm>
            <a:off x="191296" y="1487719"/>
            <a:ext cx="1334400" cy="300300"/>
          </a:xfrm>
          <a:prstGeom prst="rect">
            <a:avLst/>
          </a:prstGeom>
          <a:solidFill>
            <a:srgbClr val="2F2F2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rtl="0">
              <a:spcBef>
                <a:spcPts val="0"/>
              </a:spcBef>
              <a:spcAft>
                <a:spcPts val="0"/>
              </a:spcAft>
              <a:buNone/>
            </a:pPr>
            <a:r>
              <a:rPr lang="en" sz="1300">
                <a:solidFill>
                  <a:srgbClr val="FFFFFF"/>
                </a:solidFill>
                <a:latin typeface="Roboto"/>
                <a:ea typeface="Roboto"/>
                <a:cs typeface="Roboto"/>
                <a:sym typeface="Roboto"/>
              </a:rPr>
              <a:t>Landing Page</a:t>
            </a:r>
            <a:endParaRPr sz="1300">
              <a:solidFill>
                <a:srgbClr val="FFFFFF"/>
              </a:solidFill>
              <a:latin typeface="Roboto"/>
              <a:ea typeface="Roboto"/>
              <a:cs typeface="Roboto"/>
              <a:sym typeface="Roboto"/>
            </a:endParaRPr>
          </a:p>
        </p:txBody>
      </p:sp>
      <p:sp>
        <p:nvSpPr>
          <p:cNvPr id="202" name="Shape 202"/>
          <p:cNvSpPr/>
          <p:nvPr/>
        </p:nvSpPr>
        <p:spPr>
          <a:xfrm>
            <a:off x="189200" y="1787986"/>
            <a:ext cx="1334400" cy="300300"/>
          </a:xfrm>
          <a:prstGeom prst="rect">
            <a:avLst/>
          </a:prstGeom>
          <a:solidFill>
            <a:srgbClr val="2F2F2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rtl="0">
              <a:spcBef>
                <a:spcPts val="0"/>
              </a:spcBef>
              <a:spcAft>
                <a:spcPts val="0"/>
              </a:spcAft>
              <a:buNone/>
            </a:pPr>
            <a:r>
              <a:rPr lang="en" sz="1300">
                <a:solidFill>
                  <a:srgbClr val="FFFFFF"/>
                </a:solidFill>
                <a:latin typeface="Roboto"/>
                <a:ea typeface="Roboto"/>
                <a:cs typeface="Roboto"/>
                <a:sym typeface="Roboto"/>
              </a:rPr>
              <a:t>Recipe Clone</a:t>
            </a:r>
            <a:endParaRPr sz="1300">
              <a:solidFill>
                <a:srgbClr val="FFFFFF"/>
              </a:solidFill>
              <a:latin typeface="Roboto"/>
              <a:ea typeface="Roboto"/>
              <a:cs typeface="Roboto"/>
              <a:sym typeface="Roboto"/>
            </a:endParaRPr>
          </a:p>
        </p:txBody>
      </p:sp>
      <p:sp>
        <p:nvSpPr>
          <p:cNvPr id="203" name="Shape 203"/>
          <p:cNvSpPr/>
          <p:nvPr/>
        </p:nvSpPr>
        <p:spPr>
          <a:xfrm rot="5400000" flipH="1">
            <a:off x="2926785" y="1634143"/>
            <a:ext cx="251400" cy="596100"/>
          </a:xfrm>
          <a:prstGeom prst="round2SameRect">
            <a:avLst>
              <a:gd name="adj1" fmla="val 50000"/>
              <a:gd name="adj2" fmla="val 50000"/>
            </a:avLst>
          </a:prstGeom>
          <a:solidFill>
            <a:srgbClr val="6AA84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4" name="Shape 204"/>
          <p:cNvSpPr/>
          <p:nvPr/>
        </p:nvSpPr>
        <p:spPr>
          <a:xfrm>
            <a:off x="191934" y="2088550"/>
            <a:ext cx="1334400" cy="300300"/>
          </a:xfrm>
          <a:prstGeom prst="rect">
            <a:avLst/>
          </a:prstGeom>
          <a:solidFill>
            <a:srgbClr val="2F2F2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rtl="0">
              <a:spcBef>
                <a:spcPts val="0"/>
              </a:spcBef>
              <a:spcAft>
                <a:spcPts val="0"/>
              </a:spcAft>
              <a:buNone/>
            </a:pPr>
            <a:r>
              <a:rPr lang="en" sz="1100">
                <a:solidFill>
                  <a:srgbClr val="FFFFFF"/>
                </a:solidFill>
                <a:latin typeface="Roboto"/>
                <a:ea typeface="Roboto"/>
                <a:cs typeface="Roboto"/>
                <a:sym typeface="Roboto"/>
              </a:rPr>
              <a:t>Recipe Edit Page</a:t>
            </a:r>
            <a:endParaRPr sz="1100">
              <a:solidFill>
                <a:srgbClr val="FFFFFF"/>
              </a:solidFill>
              <a:latin typeface="Roboto"/>
              <a:ea typeface="Roboto"/>
              <a:cs typeface="Roboto"/>
              <a:sym typeface="Roboto"/>
            </a:endParaRPr>
          </a:p>
        </p:txBody>
      </p:sp>
      <p:sp>
        <p:nvSpPr>
          <p:cNvPr id="205" name="Shape 205"/>
          <p:cNvSpPr/>
          <p:nvPr/>
        </p:nvSpPr>
        <p:spPr>
          <a:xfrm rot="5400000" flipH="1">
            <a:off x="3543846" y="1940050"/>
            <a:ext cx="251700" cy="596700"/>
          </a:xfrm>
          <a:prstGeom prst="round2SameRect">
            <a:avLst>
              <a:gd name="adj1" fmla="val 50000"/>
              <a:gd name="adj2" fmla="val 50000"/>
            </a:avLst>
          </a:prstGeom>
          <a:solidFill>
            <a:srgbClr val="6AA84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6" name="Shape 206"/>
          <p:cNvSpPr/>
          <p:nvPr/>
        </p:nvSpPr>
        <p:spPr>
          <a:xfrm>
            <a:off x="191296" y="2388966"/>
            <a:ext cx="1334400" cy="300300"/>
          </a:xfrm>
          <a:prstGeom prst="rect">
            <a:avLst/>
          </a:prstGeom>
          <a:solidFill>
            <a:srgbClr val="2F2F2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rtl="0">
              <a:spcBef>
                <a:spcPts val="0"/>
              </a:spcBef>
              <a:spcAft>
                <a:spcPts val="0"/>
              </a:spcAft>
              <a:buNone/>
            </a:pPr>
            <a:r>
              <a:rPr lang="en" sz="1300">
                <a:solidFill>
                  <a:srgbClr val="FFFFFF"/>
                </a:solidFill>
                <a:latin typeface="Roboto"/>
                <a:ea typeface="Roboto"/>
                <a:cs typeface="Roboto"/>
                <a:sym typeface="Roboto"/>
              </a:rPr>
              <a:t>Presentation</a:t>
            </a:r>
            <a:endParaRPr sz="1300">
              <a:solidFill>
                <a:srgbClr val="FFFFFF"/>
              </a:solidFill>
              <a:latin typeface="Roboto"/>
              <a:ea typeface="Roboto"/>
              <a:cs typeface="Roboto"/>
              <a:sym typeface="Roboto"/>
            </a:endParaRPr>
          </a:p>
        </p:txBody>
      </p:sp>
      <p:sp>
        <p:nvSpPr>
          <p:cNvPr id="207" name="Shape 207"/>
          <p:cNvSpPr/>
          <p:nvPr/>
        </p:nvSpPr>
        <p:spPr>
          <a:xfrm>
            <a:off x="7627690" y="399400"/>
            <a:ext cx="613500" cy="393900"/>
          </a:xfrm>
          <a:prstGeom prst="rect">
            <a:avLst/>
          </a:prstGeom>
          <a:solidFill>
            <a:srgbClr val="505050"/>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rtl="0">
              <a:spcBef>
                <a:spcPts val="0"/>
              </a:spcBef>
              <a:spcAft>
                <a:spcPts val="0"/>
              </a:spcAft>
              <a:buNone/>
            </a:pPr>
            <a:r>
              <a:rPr lang="en" b="1">
                <a:solidFill>
                  <a:srgbClr val="FFFFFF"/>
                </a:solidFill>
                <a:latin typeface="Roboto"/>
                <a:ea typeface="Roboto"/>
                <a:cs typeface="Roboto"/>
                <a:sym typeface="Roboto"/>
              </a:rPr>
              <a:t>Pres</a:t>
            </a:r>
            <a:endParaRPr b="1">
              <a:solidFill>
                <a:srgbClr val="FFFFFF"/>
              </a:solidFill>
              <a:latin typeface="Roboto"/>
              <a:ea typeface="Roboto"/>
              <a:cs typeface="Roboto"/>
              <a:sym typeface="Roboto"/>
            </a:endParaRPr>
          </a:p>
        </p:txBody>
      </p:sp>
      <p:sp>
        <p:nvSpPr>
          <p:cNvPr id="208" name="Shape 208"/>
          <p:cNvSpPr/>
          <p:nvPr/>
        </p:nvSpPr>
        <p:spPr>
          <a:xfrm>
            <a:off x="8237287" y="1187379"/>
            <a:ext cx="613500" cy="1501800"/>
          </a:xfrm>
          <a:prstGeom prst="rect">
            <a:avLst/>
          </a:prstGeom>
          <a:solidFill>
            <a:srgbClr val="EDEDED"/>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9" name="Shape 209"/>
          <p:cNvSpPr/>
          <p:nvPr/>
        </p:nvSpPr>
        <p:spPr>
          <a:xfrm>
            <a:off x="3965007" y="2677848"/>
            <a:ext cx="613500" cy="1788000"/>
          </a:xfrm>
          <a:prstGeom prst="rect">
            <a:avLst/>
          </a:prstGeom>
          <a:solidFill>
            <a:srgbClr val="EDEDED"/>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rtl="0">
              <a:spcBef>
                <a:spcPts val="0"/>
              </a:spcBef>
              <a:spcAft>
                <a:spcPts val="0"/>
              </a:spcAft>
              <a:buNone/>
            </a:pPr>
            <a:endParaRPr/>
          </a:p>
          <a:p>
            <a:pPr marL="0" lvl="0" indent="0" rtl="0">
              <a:spcBef>
                <a:spcPts val="0"/>
              </a:spcBef>
              <a:spcAft>
                <a:spcPts val="0"/>
              </a:spcAft>
              <a:buNone/>
            </a:pPr>
            <a:endParaRPr/>
          </a:p>
          <a:p>
            <a:pPr marL="0" lvl="0" indent="0" rtl="0">
              <a:spcBef>
                <a:spcPts val="0"/>
              </a:spcBef>
              <a:spcAft>
                <a:spcPts val="0"/>
              </a:spcAft>
              <a:buNone/>
            </a:pPr>
            <a:endParaRPr/>
          </a:p>
          <a:p>
            <a:pPr marL="0" lvl="0" indent="0" rtl="0">
              <a:spcBef>
                <a:spcPts val="0"/>
              </a:spcBef>
              <a:spcAft>
                <a:spcPts val="0"/>
              </a:spcAft>
              <a:buNone/>
            </a:pPr>
            <a:endParaRPr/>
          </a:p>
          <a:p>
            <a:pPr marL="0" lvl="0" indent="0" rtl="0">
              <a:spcBef>
                <a:spcPts val="0"/>
              </a:spcBef>
              <a:spcAft>
                <a:spcPts val="0"/>
              </a:spcAft>
              <a:buNone/>
            </a:pPr>
            <a:endParaRPr/>
          </a:p>
        </p:txBody>
      </p:sp>
      <p:sp>
        <p:nvSpPr>
          <p:cNvPr id="210" name="Shape 210"/>
          <p:cNvSpPr/>
          <p:nvPr/>
        </p:nvSpPr>
        <p:spPr>
          <a:xfrm>
            <a:off x="1528912" y="2677852"/>
            <a:ext cx="2439300" cy="1788000"/>
          </a:xfrm>
          <a:prstGeom prst="rect">
            <a:avLst/>
          </a:prstGeom>
          <a:solidFill>
            <a:srgbClr val="EDEDED"/>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rtl="0">
              <a:spcBef>
                <a:spcPts val="0"/>
              </a:spcBef>
              <a:spcAft>
                <a:spcPts val="0"/>
              </a:spcAft>
              <a:buNone/>
            </a:pPr>
            <a:endParaRPr/>
          </a:p>
          <a:p>
            <a:pPr marL="0" lvl="0" indent="0" rtl="0">
              <a:spcBef>
                <a:spcPts val="0"/>
              </a:spcBef>
              <a:spcAft>
                <a:spcPts val="0"/>
              </a:spcAft>
              <a:buNone/>
            </a:pPr>
            <a:endParaRPr/>
          </a:p>
          <a:p>
            <a:pPr marL="0" lvl="0" indent="0" rtl="0">
              <a:spcBef>
                <a:spcPts val="0"/>
              </a:spcBef>
              <a:spcAft>
                <a:spcPts val="0"/>
              </a:spcAft>
              <a:buNone/>
            </a:pPr>
            <a:endParaRPr/>
          </a:p>
          <a:p>
            <a:pPr marL="0" lvl="0" indent="0" rtl="0">
              <a:spcBef>
                <a:spcPts val="0"/>
              </a:spcBef>
              <a:spcAft>
                <a:spcPts val="0"/>
              </a:spcAft>
              <a:buNone/>
            </a:pPr>
            <a:endParaRPr/>
          </a:p>
          <a:p>
            <a:pPr marL="0" lvl="0" indent="0" rtl="0">
              <a:spcBef>
                <a:spcPts val="0"/>
              </a:spcBef>
              <a:spcAft>
                <a:spcPts val="0"/>
              </a:spcAft>
              <a:buNone/>
            </a:pPr>
            <a:endParaRPr/>
          </a:p>
        </p:txBody>
      </p:sp>
      <p:sp>
        <p:nvSpPr>
          <p:cNvPr id="211" name="Shape 211"/>
          <p:cNvSpPr/>
          <p:nvPr/>
        </p:nvSpPr>
        <p:spPr>
          <a:xfrm>
            <a:off x="4578137" y="2677851"/>
            <a:ext cx="3048900" cy="1788000"/>
          </a:xfrm>
          <a:prstGeom prst="rect">
            <a:avLst/>
          </a:prstGeom>
          <a:solidFill>
            <a:srgbClr val="EDEDED"/>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2" name="Shape 212"/>
          <p:cNvSpPr/>
          <p:nvPr/>
        </p:nvSpPr>
        <p:spPr>
          <a:xfrm>
            <a:off x="7627456" y="2677851"/>
            <a:ext cx="613500" cy="1788000"/>
          </a:xfrm>
          <a:prstGeom prst="rect">
            <a:avLst/>
          </a:prstGeom>
          <a:solidFill>
            <a:srgbClr val="EDEDED"/>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3" name="Shape 213"/>
          <p:cNvSpPr/>
          <p:nvPr/>
        </p:nvSpPr>
        <p:spPr>
          <a:xfrm>
            <a:off x="191934" y="2677746"/>
            <a:ext cx="1334400" cy="300300"/>
          </a:xfrm>
          <a:prstGeom prst="rect">
            <a:avLst/>
          </a:prstGeom>
          <a:solidFill>
            <a:srgbClr val="2F2F2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rtl="0">
              <a:spcBef>
                <a:spcPts val="0"/>
              </a:spcBef>
              <a:spcAft>
                <a:spcPts val="0"/>
              </a:spcAft>
              <a:buNone/>
            </a:pPr>
            <a:r>
              <a:rPr lang="en" sz="1300">
                <a:solidFill>
                  <a:srgbClr val="FFFFFF"/>
                </a:solidFill>
                <a:latin typeface="Roboto"/>
                <a:ea typeface="Roboto"/>
                <a:cs typeface="Roboto"/>
                <a:sym typeface="Roboto"/>
              </a:rPr>
              <a:t>Login, Landing</a:t>
            </a:r>
            <a:endParaRPr sz="1300">
              <a:solidFill>
                <a:srgbClr val="FFFFFF"/>
              </a:solidFill>
              <a:latin typeface="Roboto"/>
              <a:ea typeface="Roboto"/>
              <a:cs typeface="Roboto"/>
              <a:sym typeface="Roboto"/>
            </a:endParaRPr>
          </a:p>
        </p:txBody>
      </p:sp>
      <p:sp>
        <p:nvSpPr>
          <p:cNvPr id="214" name="Shape 214"/>
          <p:cNvSpPr/>
          <p:nvPr/>
        </p:nvSpPr>
        <p:spPr>
          <a:xfrm rot="5400000" flipH="1">
            <a:off x="5368512" y="2829892"/>
            <a:ext cx="251400" cy="596100"/>
          </a:xfrm>
          <a:prstGeom prst="round2SameRect">
            <a:avLst>
              <a:gd name="adj1" fmla="val 50000"/>
              <a:gd name="adj2" fmla="val 50000"/>
            </a:avLst>
          </a:prstGeom>
          <a:solidFill>
            <a:srgbClr val="0E65F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5" name="Shape 215"/>
          <p:cNvSpPr/>
          <p:nvPr/>
        </p:nvSpPr>
        <p:spPr>
          <a:xfrm rot="5400000" flipH="1">
            <a:off x="4757264" y="2529248"/>
            <a:ext cx="251700" cy="596700"/>
          </a:xfrm>
          <a:prstGeom prst="round2SameRect">
            <a:avLst>
              <a:gd name="adj1" fmla="val 50000"/>
              <a:gd name="adj2" fmla="val 50000"/>
            </a:avLst>
          </a:prstGeom>
          <a:solidFill>
            <a:srgbClr val="0E65F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6" name="Shape 216"/>
          <p:cNvSpPr/>
          <p:nvPr/>
        </p:nvSpPr>
        <p:spPr>
          <a:xfrm>
            <a:off x="191296" y="2978161"/>
            <a:ext cx="1334400" cy="300300"/>
          </a:xfrm>
          <a:prstGeom prst="rect">
            <a:avLst/>
          </a:prstGeom>
          <a:solidFill>
            <a:srgbClr val="2F2F2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rtl="0">
              <a:spcBef>
                <a:spcPts val="0"/>
              </a:spcBef>
              <a:spcAft>
                <a:spcPts val="0"/>
              </a:spcAft>
              <a:buNone/>
            </a:pPr>
            <a:r>
              <a:rPr lang="en" sz="1300">
                <a:solidFill>
                  <a:srgbClr val="FFFFFF"/>
                </a:solidFill>
                <a:latin typeface="Roboto"/>
                <a:ea typeface="Roboto"/>
                <a:cs typeface="Roboto"/>
                <a:sym typeface="Roboto"/>
              </a:rPr>
              <a:t>Recipe Vrs, Edit</a:t>
            </a:r>
            <a:endParaRPr sz="1300">
              <a:solidFill>
                <a:srgbClr val="FFFFFF"/>
              </a:solidFill>
              <a:latin typeface="Roboto"/>
              <a:ea typeface="Roboto"/>
              <a:cs typeface="Roboto"/>
              <a:sym typeface="Roboto"/>
            </a:endParaRPr>
          </a:p>
        </p:txBody>
      </p:sp>
      <p:sp>
        <p:nvSpPr>
          <p:cNvPr id="217" name="Shape 217"/>
          <p:cNvSpPr/>
          <p:nvPr/>
        </p:nvSpPr>
        <p:spPr>
          <a:xfrm>
            <a:off x="189200" y="3278428"/>
            <a:ext cx="1334400" cy="300300"/>
          </a:xfrm>
          <a:prstGeom prst="rect">
            <a:avLst/>
          </a:prstGeom>
          <a:solidFill>
            <a:srgbClr val="2F2F2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rtl="0">
              <a:spcBef>
                <a:spcPts val="0"/>
              </a:spcBef>
              <a:spcAft>
                <a:spcPts val="0"/>
              </a:spcAft>
              <a:buNone/>
            </a:pPr>
            <a:r>
              <a:rPr lang="en" sz="1300">
                <a:solidFill>
                  <a:srgbClr val="FFFFFF"/>
                </a:solidFill>
                <a:latin typeface="Roboto"/>
                <a:ea typeface="Roboto"/>
                <a:cs typeface="Roboto"/>
                <a:sym typeface="Roboto"/>
              </a:rPr>
              <a:t>Search Page</a:t>
            </a:r>
            <a:endParaRPr sz="1300">
              <a:solidFill>
                <a:srgbClr val="FFFFFF"/>
              </a:solidFill>
              <a:latin typeface="Roboto"/>
              <a:ea typeface="Roboto"/>
              <a:cs typeface="Roboto"/>
              <a:sym typeface="Roboto"/>
            </a:endParaRPr>
          </a:p>
        </p:txBody>
      </p:sp>
      <p:sp>
        <p:nvSpPr>
          <p:cNvPr id="218" name="Shape 218"/>
          <p:cNvSpPr/>
          <p:nvPr/>
        </p:nvSpPr>
        <p:spPr>
          <a:xfrm rot="5400000" flipH="1">
            <a:off x="5960270" y="3130179"/>
            <a:ext cx="251400" cy="596100"/>
          </a:xfrm>
          <a:prstGeom prst="round2SameRect">
            <a:avLst>
              <a:gd name="adj1" fmla="val 50000"/>
              <a:gd name="adj2" fmla="val 50000"/>
            </a:avLst>
          </a:prstGeom>
          <a:solidFill>
            <a:srgbClr val="0E65F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9" name="Shape 219"/>
          <p:cNvSpPr/>
          <p:nvPr/>
        </p:nvSpPr>
        <p:spPr>
          <a:xfrm>
            <a:off x="191934" y="3578992"/>
            <a:ext cx="1334400" cy="300300"/>
          </a:xfrm>
          <a:prstGeom prst="rect">
            <a:avLst/>
          </a:prstGeom>
          <a:solidFill>
            <a:srgbClr val="2F2F2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rtl="0">
              <a:spcBef>
                <a:spcPts val="0"/>
              </a:spcBef>
              <a:spcAft>
                <a:spcPts val="0"/>
              </a:spcAft>
              <a:buNone/>
            </a:pPr>
            <a:r>
              <a:rPr lang="en" sz="1300">
                <a:solidFill>
                  <a:srgbClr val="FFFFFF"/>
                </a:solidFill>
                <a:latin typeface="Roboto"/>
                <a:ea typeface="Roboto"/>
                <a:cs typeface="Roboto"/>
                <a:sym typeface="Roboto"/>
              </a:rPr>
              <a:t>Final Fixes</a:t>
            </a:r>
            <a:endParaRPr sz="1300">
              <a:solidFill>
                <a:srgbClr val="FFFFFF"/>
              </a:solidFill>
              <a:latin typeface="Roboto"/>
              <a:ea typeface="Roboto"/>
              <a:cs typeface="Roboto"/>
              <a:sym typeface="Roboto"/>
            </a:endParaRPr>
          </a:p>
        </p:txBody>
      </p:sp>
      <p:sp>
        <p:nvSpPr>
          <p:cNvPr id="220" name="Shape 220"/>
          <p:cNvSpPr/>
          <p:nvPr/>
        </p:nvSpPr>
        <p:spPr>
          <a:xfrm rot="5400000" flipH="1">
            <a:off x="7153528" y="3731144"/>
            <a:ext cx="251400" cy="596100"/>
          </a:xfrm>
          <a:prstGeom prst="round2SameRect">
            <a:avLst>
              <a:gd name="adj1" fmla="val 50000"/>
              <a:gd name="adj2" fmla="val 50000"/>
            </a:avLst>
          </a:prstGeom>
          <a:solidFill>
            <a:srgbClr val="0E65F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1" name="Shape 221"/>
          <p:cNvSpPr/>
          <p:nvPr/>
        </p:nvSpPr>
        <p:spPr>
          <a:xfrm rot="5400000" flipH="1">
            <a:off x="6556736" y="3430500"/>
            <a:ext cx="251700" cy="596700"/>
          </a:xfrm>
          <a:prstGeom prst="round2SameRect">
            <a:avLst>
              <a:gd name="adj1" fmla="val 50000"/>
              <a:gd name="adj2" fmla="val 50000"/>
            </a:avLst>
          </a:prstGeom>
          <a:solidFill>
            <a:srgbClr val="0E65F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2" name="Shape 222"/>
          <p:cNvSpPr/>
          <p:nvPr/>
        </p:nvSpPr>
        <p:spPr>
          <a:xfrm>
            <a:off x="191296" y="3879408"/>
            <a:ext cx="1334400" cy="300300"/>
          </a:xfrm>
          <a:prstGeom prst="rect">
            <a:avLst/>
          </a:prstGeom>
          <a:solidFill>
            <a:srgbClr val="2F2F2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rtl="0">
              <a:spcBef>
                <a:spcPts val="0"/>
              </a:spcBef>
              <a:spcAft>
                <a:spcPts val="0"/>
              </a:spcAft>
              <a:buNone/>
            </a:pPr>
            <a:r>
              <a:rPr lang="en" sz="1300">
                <a:solidFill>
                  <a:srgbClr val="FFFFFF"/>
                </a:solidFill>
                <a:latin typeface="Roboto"/>
                <a:ea typeface="Roboto"/>
                <a:cs typeface="Roboto"/>
                <a:sym typeface="Roboto"/>
              </a:rPr>
              <a:t>User Testing</a:t>
            </a:r>
            <a:endParaRPr sz="1300">
              <a:solidFill>
                <a:srgbClr val="FFFFFF"/>
              </a:solidFill>
              <a:latin typeface="Roboto"/>
              <a:ea typeface="Roboto"/>
              <a:cs typeface="Roboto"/>
              <a:sym typeface="Roboto"/>
            </a:endParaRPr>
          </a:p>
        </p:txBody>
      </p:sp>
      <p:sp>
        <p:nvSpPr>
          <p:cNvPr id="223" name="Shape 223"/>
          <p:cNvSpPr/>
          <p:nvPr/>
        </p:nvSpPr>
        <p:spPr>
          <a:xfrm>
            <a:off x="8237287" y="2677851"/>
            <a:ext cx="613500" cy="1788000"/>
          </a:xfrm>
          <a:prstGeom prst="rect">
            <a:avLst/>
          </a:prstGeom>
          <a:solidFill>
            <a:srgbClr val="EDEDED"/>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4" name="Shape 224"/>
          <p:cNvSpPr/>
          <p:nvPr/>
        </p:nvSpPr>
        <p:spPr>
          <a:xfrm>
            <a:off x="192253" y="4179824"/>
            <a:ext cx="1334400" cy="300300"/>
          </a:xfrm>
          <a:prstGeom prst="rect">
            <a:avLst/>
          </a:prstGeom>
          <a:solidFill>
            <a:srgbClr val="2F2F2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rtl="0">
              <a:spcBef>
                <a:spcPts val="0"/>
              </a:spcBef>
              <a:spcAft>
                <a:spcPts val="0"/>
              </a:spcAft>
              <a:buNone/>
            </a:pPr>
            <a:r>
              <a:rPr lang="en" sz="1300">
                <a:solidFill>
                  <a:srgbClr val="FFFFFF"/>
                </a:solidFill>
                <a:latin typeface="Roboto"/>
                <a:ea typeface="Roboto"/>
                <a:cs typeface="Roboto"/>
                <a:sym typeface="Roboto"/>
              </a:rPr>
              <a:t>Presentation</a:t>
            </a:r>
            <a:endParaRPr sz="1300">
              <a:solidFill>
                <a:srgbClr val="FFFFFF"/>
              </a:solidFill>
              <a:latin typeface="Roboto"/>
              <a:ea typeface="Roboto"/>
              <a:cs typeface="Roboto"/>
              <a:sym typeface="Roboto"/>
            </a:endParaRPr>
          </a:p>
        </p:txBody>
      </p:sp>
      <p:sp>
        <p:nvSpPr>
          <p:cNvPr id="225" name="Shape 225"/>
          <p:cNvSpPr/>
          <p:nvPr/>
        </p:nvSpPr>
        <p:spPr>
          <a:xfrm>
            <a:off x="191615" y="4480239"/>
            <a:ext cx="1334400" cy="300300"/>
          </a:xfrm>
          <a:prstGeom prst="rect">
            <a:avLst/>
          </a:prstGeom>
          <a:solidFill>
            <a:srgbClr val="2F2F2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rtl="0">
              <a:spcBef>
                <a:spcPts val="0"/>
              </a:spcBef>
              <a:spcAft>
                <a:spcPts val="0"/>
              </a:spcAft>
              <a:buNone/>
            </a:pPr>
            <a:r>
              <a:rPr lang="en" sz="1300">
                <a:solidFill>
                  <a:srgbClr val="FFFFFF"/>
                </a:solidFill>
                <a:latin typeface="Roboto"/>
                <a:ea typeface="Roboto"/>
                <a:cs typeface="Roboto"/>
                <a:sym typeface="Roboto"/>
              </a:rPr>
              <a:t>Documentation</a:t>
            </a:r>
            <a:endParaRPr sz="1300">
              <a:solidFill>
                <a:srgbClr val="FFFFFF"/>
              </a:solidFill>
              <a:latin typeface="Roboto"/>
              <a:ea typeface="Roboto"/>
              <a:cs typeface="Roboto"/>
              <a:sym typeface="Roboto"/>
            </a:endParaRPr>
          </a:p>
        </p:txBody>
      </p:sp>
      <p:sp>
        <p:nvSpPr>
          <p:cNvPr id="226" name="Shape 226"/>
          <p:cNvSpPr/>
          <p:nvPr/>
        </p:nvSpPr>
        <p:spPr>
          <a:xfrm>
            <a:off x="3962698" y="4465904"/>
            <a:ext cx="613500" cy="300300"/>
          </a:xfrm>
          <a:prstGeom prst="rect">
            <a:avLst/>
          </a:prstGeom>
          <a:solidFill>
            <a:srgbClr val="EDEDED"/>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rtl="0">
              <a:spcBef>
                <a:spcPts val="0"/>
              </a:spcBef>
              <a:spcAft>
                <a:spcPts val="0"/>
              </a:spcAft>
              <a:buNone/>
            </a:pPr>
            <a:endParaRPr/>
          </a:p>
          <a:p>
            <a:pPr marL="0" lvl="0" indent="0" rtl="0">
              <a:spcBef>
                <a:spcPts val="0"/>
              </a:spcBef>
              <a:spcAft>
                <a:spcPts val="0"/>
              </a:spcAft>
              <a:buNone/>
            </a:pPr>
            <a:endParaRPr/>
          </a:p>
          <a:p>
            <a:pPr marL="0" lvl="0" indent="0" rtl="0">
              <a:spcBef>
                <a:spcPts val="0"/>
              </a:spcBef>
              <a:spcAft>
                <a:spcPts val="0"/>
              </a:spcAft>
              <a:buNone/>
            </a:pPr>
            <a:endParaRPr/>
          </a:p>
          <a:p>
            <a:pPr marL="0" lvl="0" indent="0" rtl="0">
              <a:spcBef>
                <a:spcPts val="0"/>
              </a:spcBef>
              <a:spcAft>
                <a:spcPts val="0"/>
              </a:spcAft>
              <a:buNone/>
            </a:pPr>
            <a:endParaRPr/>
          </a:p>
          <a:p>
            <a:pPr marL="0" lvl="0" indent="0" rtl="0">
              <a:spcBef>
                <a:spcPts val="0"/>
              </a:spcBef>
              <a:spcAft>
                <a:spcPts val="0"/>
              </a:spcAft>
              <a:buNone/>
            </a:pPr>
            <a:endParaRPr/>
          </a:p>
        </p:txBody>
      </p:sp>
      <p:sp>
        <p:nvSpPr>
          <p:cNvPr id="227" name="Shape 227"/>
          <p:cNvSpPr/>
          <p:nvPr/>
        </p:nvSpPr>
        <p:spPr>
          <a:xfrm>
            <a:off x="1526603" y="4465904"/>
            <a:ext cx="2439300" cy="300300"/>
          </a:xfrm>
          <a:prstGeom prst="rect">
            <a:avLst/>
          </a:prstGeom>
          <a:solidFill>
            <a:srgbClr val="EDEDED"/>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rtl="0">
              <a:spcBef>
                <a:spcPts val="0"/>
              </a:spcBef>
              <a:spcAft>
                <a:spcPts val="0"/>
              </a:spcAft>
              <a:buNone/>
            </a:pPr>
            <a:endParaRPr/>
          </a:p>
          <a:p>
            <a:pPr marL="0" lvl="0" indent="0" rtl="0">
              <a:spcBef>
                <a:spcPts val="0"/>
              </a:spcBef>
              <a:spcAft>
                <a:spcPts val="0"/>
              </a:spcAft>
              <a:buNone/>
            </a:pPr>
            <a:endParaRPr/>
          </a:p>
          <a:p>
            <a:pPr marL="0" lvl="0" indent="0" rtl="0">
              <a:spcBef>
                <a:spcPts val="0"/>
              </a:spcBef>
              <a:spcAft>
                <a:spcPts val="0"/>
              </a:spcAft>
              <a:buNone/>
            </a:pPr>
            <a:endParaRPr/>
          </a:p>
          <a:p>
            <a:pPr marL="0" lvl="0" indent="0" rtl="0">
              <a:spcBef>
                <a:spcPts val="0"/>
              </a:spcBef>
              <a:spcAft>
                <a:spcPts val="0"/>
              </a:spcAft>
              <a:buNone/>
            </a:pPr>
            <a:endParaRPr/>
          </a:p>
          <a:p>
            <a:pPr marL="0" lvl="0" indent="0" rtl="0">
              <a:spcBef>
                <a:spcPts val="0"/>
              </a:spcBef>
              <a:spcAft>
                <a:spcPts val="0"/>
              </a:spcAft>
              <a:buNone/>
            </a:pPr>
            <a:endParaRPr/>
          </a:p>
        </p:txBody>
      </p:sp>
      <p:sp>
        <p:nvSpPr>
          <p:cNvPr id="228" name="Shape 228"/>
          <p:cNvSpPr/>
          <p:nvPr/>
        </p:nvSpPr>
        <p:spPr>
          <a:xfrm>
            <a:off x="4575828" y="4465904"/>
            <a:ext cx="3048900" cy="300300"/>
          </a:xfrm>
          <a:prstGeom prst="rect">
            <a:avLst/>
          </a:prstGeom>
          <a:solidFill>
            <a:srgbClr val="EDEDED"/>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9" name="Shape 229"/>
          <p:cNvSpPr/>
          <p:nvPr/>
        </p:nvSpPr>
        <p:spPr>
          <a:xfrm>
            <a:off x="7625147" y="4465904"/>
            <a:ext cx="613500" cy="300300"/>
          </a:xfrm>
          <a:prstGeom prst="rect">
            <a:avLst/>
          </a:prstGeom>
          <a:solidFill>
            <a:srgbClr val="EDEDED"/>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0" name="Shape 230"/>
          <p:cNvSpPr/>
          <p:nvPr/>
        </p:nvSpPr>
        <p:spPr>
          <a:xfrm rot="5400000" flipH="1">
            <a:off x="8407569" y="4317624"/>
            <a:ext cx="251400" cy="596100"/>
          </a:xfrm>
          <a:prstGeom prst="round2SameRect">
            <a:avLst>
              <a:gd name="adj1" fmla="val 50000"/>
              <a:gd name="adj2" fmla="val 50000"/>
            </a:avLst>
          </a:prstGeom>
          <a:solidFill>
            <a:srgbClr val="0E65F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1" name="Shape 231"/>
          <p:cNvSpPr/>
          <p:nvPr/>
        </p:nvSpPr>
        <p:spPr>
          <a:xfrm rot="5400000" flipH="1">
            <a:off x="7806206" y="4031353"/>
            <a:ext cx="251700" cy="596700"/>
          </a:xfrm>
          <a:prstGeom prst="round2SameRect">
            <a:avLst>
              <a:gd name="adj1" fmla="val 50000"/>
              <a:gd name="adj2" fmla="val 50000"/>
            </a:avLst>
          </a:prstGeom>
          <a:solidFill>
            <a:srgbClr val="0E65F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2" name="Shape 232"/>
          <p:cNvSpPr/>
          <p:nvPr/>
        </p:nvSpPr>
        <p:spPr>
          <a:xfrm rot="5400000" flipH="1">
            <a:off x="4153411" y="2240708"/>
            <a:ext cx="251700" cy="596700"/>
          </a:xfrm>
          <a:prstGeom prst="round2SameRect">
            <a:avLst>
              <a:gd name="adj1" fmla="val 50000"/>
              <a:gd name="adj2" fmla="val 50000"/>
            </a:avLst>
          </a:prstGeom>
          <a:solidFill>
            <a:srgbClr val="6AA84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3" name="Shape 233"/>
          <p:cNvSpPr/>
          <p:nvPr/>
        </p:nvSpPr>
        <p:spPr>
          <a:xfrm rot="5400000" flipH="1">
            <a:off x="4756001" y="2528192"/>
            <a:ext cx="251700" cy="596700"/>
          </a:xfrm>
          <a:prstGeom prst="round2SameRect">
            <a:avLst>
              <a:gd name="adj1" fmla="val 50000"/>
              <a:gd name="adj2" fmla="val 50000"/>
            </a:avLst>
          </a:prstGeom>
          <a:solidFill>
            <a:srgbClr val="6AA84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4" name="Shape 234"/>
          <p:cNvSpPr/>
          <p:nvPr/>
        </p:nvSpPr>
        <p:spPr>
          <a:xfrm rot="5400000" flipH="1">
            <a:off x="5368369" y="2829889"/>
            <a:ext cx="251700" cy="596700"/>
          </a:xfrm>
          <a:prstGeom prst="round2SameRect">
            <a:avLst>
              <a:gd name="adj1" fmla="val 50000"/>
              <a:gd name="adj2" fmla="val 50000"/>
            </a:avLst>
          </a:prstGeom>
          <a:solidFill>
            <a:srgbClr val="6AA84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5" name="Shape 235"/>
          <p:cNvSpPr/>
          <p:nvPr/>
        </p:nvSpPr>
        <p:spPr>
          <a:xfrm rot="5400000" flipH="1">
            <a:off x="5960120" y="3129894"/>
            <a:ext cx="251700" cy="596700"/>
          </a:xfrm>
          <a:prstGeom prst="round2SameRect">
            <a:avLst>
              <a:gd name="adj1" fmla="val 50000"/>
              <a:gd name="adj2" fmla="val 50000"/>
            </a:avLst>
          </a:prstGeom>
          <a:solidFill>
            <a:srgbClr val="6AA84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6" name="Shape 236"/>
          <p:cNvSpPr/>
          <p:nvPr/>
        </p:nvSpPr>
        <p:spPr>
          <a:xfrm rot="5400000" flipH="1">
            <a:off x="6556734" y="3430730"/>
            <a:ext cx="251700" cy="596700"/>
          </a:xfrm>
          <a:prstGeom prst="round2SameRect">
            <a:avLst>
              <a:gd name="adj1" fmla="val 50000"/>
              <a:gd name="adj2" fmla="val 50000"/>
            </a:avLst>
          </a:prstGeom>
          <a:solidFill>
            <a:srgbClr val="6AA84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7" name="Shape 237"/>
          <p:cNvSpPr/>
          <p:nvPr/>
        </p:nvSpPr>
        <p:spPr>
          <a:xfrm rot="5400000" flipH="1">
            <a:off x="7153374" y="3731151"/>
            <a:ext cx="251700" cy="596700"/>
          </a:xfrm>
          <a:prstGeom prst="round2SameRect">
            <a:avLst>
              <a:gd name="adj1" fmla="val 50000"/>
              <a:gd name="adj2" fmla="val 50000"/>
            </a:avLst>
          </a:prstGeom>
          <a:solidFill>
            <a:srgbClr val="6AA84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8" name="Shape 238"/>
          <p:cNvSpPr/>
          <p:nvPr/>
        </p:nvSpPr>
        <p:spPr>
          <a:xfrm rot="5400000" flipH="1">
            <a:off x="7806282" y="4031572"/>
            <a:ext cx="251700" cy="596700"/>
          </a:xfrm>
          <a:prstGeom prst="round2SameRect">
            <a:avLst>
              <a:gd name="adj1" fmla="val 50000"/>
              <a:gd name="adj2" fmla="val 50000"/>
            </a:avLst>
          </a:prstGeom>
          <a:solidFill>
            <a:srgbClr val="6AA84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9" name="Shape 239"/>
          <p:cNvSpPr/>
          <p:nvPr/>
        </p:nvSpPr>
        <p:spPr>
          <a:xfrm rot="5400000" flipH="1">
            <a:off x="8407234" y="4317335"/>
            <a:ext cx="251700" cy="596700"/>
          </a:xfrm>
          <a:prstGeom prst="round2SameRect">
            <a:avLst>
              <a:gd name="adj1" fmla="val 50000"/>
              <a:gd name="adj2" fmla="val 50000"/>
            </a:avLst>
          </a:prstGeom>
          <a:solidFill>
            <a:srgbClr val="EA9999"/>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Shape 244"/>
          <p:cNvSpPr txBox="1">
            <a:spLocks noGrp="1"/>
          </p:cNvSpPr>
          <p:nvPr>
            <p:ph type="title"/>
          </p:nvPr>
        </p:nvSpPr>
        <p:spPr>
          <a:xfrm>
            <a:off x="311725" y="500925"/>
            <a:ext cx="8520600" cy="6237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latin typeface="Arial"/>
                <a:ea typeface="Arial"/>
                <a:cs typeface="Arial"/>
                <a:sym typeface="Arial"/>
              </a:rPr>
              <a:t>Milestones </a:t>
            </a:r>
            <a:endParaRPr>
              <a:latin typeface="Arial"/>
              <a:ea typeface="Arial"/>
              <a:cs typeface="Arial"/>
              <a:sym typeface="Arial"/>
            </a:endParaRPr>
          </a:p>
        </p:txBody>
      </p:sp>
      <p:sp>
        <p:nvSpPr>
          <p:cNvPr id="245" name="Shape 245" descr="Background pointer shape in timeline graphic"/>
          <p:cNvSpPr/>
          <p:nvPr/>
        </p:nvSpPr>
        <p:spPr>
          <a:xfrm>
            <a:off x="557486" y="2817036"/>
            <a:ext cx="1721100" cy="631800"/>
          </a:xfrm>
          <a:prstGeom prst="homePlate">
            <a:avLst>
              <a:gd name="adj" fmla="val 50000"/>
            </a:avLst>
          </a:prstGeom>
          <a:solidFill>
            <a:schemeClr val="dk1"/>
          </a:solidFill>
          <a:ln w="9525" cap="flat" cmpd="sng">
            <a:solidFill>
              <a:schemeClr val="lt1"/>
            </a:solidFill>
            <a:prstDash val="solid"/>
            <a:round/>
            <a:headEnd type="none" w="sm" len="sm"/>
            <a:tailEnd type="none" w="sm" len="sm"/>
          </a:ln>
        </p:spPr>
        <p:txBody>
          <a:bodyPr spcFirstLastPara="1" wrap="square" lIns="121875" tIns="121875" rIns="121875" bIns="121875" anchor="ctr" anchorCtr="0">
            <a:noAutofit/>
          </a:bodyPr>
          <a:lstStyle/>
          <a:p>
            <a:pPr marL="0" lvl="0" indent="0">
              <a:spcBef>
                <a:spcPts val="0"/>
              </a:spcBef>
              <a:spcAft>
                <a:spcPts val="0"/>
              </a:spcAft>
              <a:buNone/>
            </a:pPr>
            <a:endParaRPr/>
          </a:p>
        </p:txBody>
      </p:sp>
      <p:sp>
        <p:nvSpPr>
          <p:cNvPr id="246" name="Shape 246"/>
          <p:cNvSpPr txBox="1">
            <a:spLocks noGrp="1"/>
          </p:cNvSpPr>
          <p:nvPr>
            <p:ph type="body" idx="1"/>
          </p:nvPr>
        </p:nvSpPr>
        <p:spPr>
          <a:xfrm>
            <a:off x="557476" y="2933603"/>
            <a:ext cx="1338000" cy="3987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600" b="1">
                <a:solidFill>
                  <a:schemeClr val="lt1"/>
                </a:solidFill>
              </a:rPr>
              <a:t>Jan, 24th</a:t>
            </a:r>
            <a:endParaRPr sz="1600" b="1">
              <a:solidFill>
                <a:schemeClr val="lt1"/>
              </a:solidFill>
            </a:endParaRPr>
          </a:p>
        </p:txBody>
      </p:sp>
      <p:grpSp>
        <p:nvGrpSpPr>
          <p:cNvPr id="247" name="Shape 247"/>
          <p:cNvGrpSpPr/>
          <p:nvPr/>
        </p:nvGrpSpPr>
        <p:grpSpPr>
          <a:xfrm>
            <a:off x="1135054" y="2048323"/>
            <a:ext cx="182829" cy="773143"/>
            <a:chOff x="777447" y="1291838"/>
            <a:chExt cx="198900" cy="912263"/>
          </a:xfrm>
        </p:grpSpPr>
        <p:cxnSp>
          <p:nvCxnSpPr>
            <p:cNvPr id="248" name="Shape 248"/>
            <p:cNvCxnSpPr/>
            <p:nvPr/>
          </p:nvCxnSpPr>
          <p:spPr>
            <a:xfrm>
              <a:off x="876278" y="1380601"/>
              <a:ext cx="600" cy="823500"/>
            </a:xfrm>
            <a:prstGeom prst="straightConnector1">
              <a:avLst/>
            </a:prstGeom>
            <a:noFill/>
            <a:ln w="9525" cap="flat" cmpd="sng">
              <a:solidFill>
                <a:schemeClr val="dk2"/>
              </a:solidFill>
              <a:prstDash val="solid"/>
              <a:round/>
              <a:headEnd type="none" w="sm" len="sm"/>
              <a:tailEnd type="none" w="sm" len="sm"/>
            </a:ln>
          </p:spPr>
        </p:cxnSp>
        <p:sp>
          <p:nvSpPr>
            <p:cNvPr id="249" name="Shape 249"/>
            <p:cNvSpPr/>
            <p:nvPr/>
          </p:nvSpPr>
          <p:spPr>
            <a:xfrm>
              <a:off x="777447" y="1291838"/>
              <a:ext cx="198900" cy="198900"/>
            </a:xfrm>
            <a:prstGeom prst="ellipse">
              <a:avLst/>
            </a:prstGeom>
            <a:solidFill>
              <a:schemeClr val="dk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250" name="Shape 250"/>
          <p:cNvSpPr txBox="1">
            <a:spLocks noGrp="1"/>
          </p:cNvSpPr>
          <p:nvPr>
            <p:ph type="body" idx="1"/>
          </p:nvPr>
        </p:nvSpPr>
        <p:spPr>
          <a:xfrm>
            <a:off x="160300" y="1392650"/>
            <a:ext cx="2551500" cy="9255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1600"/>
              <a:t>Initialized the Project</a:t>
            </a:r>
            <a:endParaRPr sz="1600"/>
          </a:p>
        </p:txBody>
      </p:sp>
      <p:sp>
        <p:nvSpPr>
          <p:cNvPr id="251" name="Shape 251" descr="Background pointer shape in timeline graphic"/>
          <p:cNvSpPr/>
          <p:nvPr/>
        </p:nvSpPr>
        <p:spPr>
          <a:xfrm>
            <a:off x="1914317" y="2817036"/>
            <a:ext cx="1885200" cy="631800"/>
          </a:xfrm>
          <a:prstGeom prst="chevron">
            <a:avLst>
              <a:gd name="adj" fmla="val 50000"/>
            </a:avLst>
          </a:prstGeom>
          <a:solidFill>
            <a:schemeClr val="dk1"/>
          </a:solidFill>
          <a:ln w="9525" cap="flat" cmpd="sng">
            <a:solidFill>
              <a:schemeClr val="lt1"/>
            </a:solidFill>
            <a:prstDash val="solid"/>
            <a:round/>
            <a:headEnd type="none" w="sm" len="sm"/>
            <a:tailEnd type="none" w="sm" len="sm"/>
          </a:ln>
        </p:spPr>
        <p:txBody>
          <a:bodyPr spcFirstLastPara="1" wrap="square" lIns="121875" tIns="121875" rIns="121875" bIns="121875" anchor="ctr" anchorCtr="0">
            <a:noAutofit/>
          </a:bodyPr>
          <a:lstStyle/>
          <a:p>
            <a:pPr marL="0" lvl="0" indent="0">
              <a:spcBef>
                <a:spcPts val="0"/>
              </a:spcBef>
              <a:spcAft>
                <a:spcPts val="0"/>
              </a:spcAft>
              <a:buNone/>
            </a:pPr>
            <a:endParaRPr/>
          </a:p>
        </p:txBody>
      </p:sp>
      <p:sp>
        <p:nvSpPr>
          <p:cNvPr id="252" name="Shape 252"/>
          <p:cNvSpPr txBox="1">
            <a:spLocks noGrp="1"/>
          </p:cNvSpPr>
          <p:nvPr>
            <p:ph type="body" idx="1"/>
          </p:nvPr>
        </p:nvSpPr>
        <p:spPr>
          <a:xfrm>
            <a:off x="2198587" y="2933603"/>
            <a:ext cx="1209300" cy="3987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600" b="1">
                <a:solidFill>
                  <a:schemeClr val="lt1"/>
                </a:solidFill>
              </a:rPr>
              <a:t>Feb, 15th</a:t>
            </a:r>
            <a:endParaRPr sz="1600" b="1">
              <a:solidFill>
                <a:schemeClr val="lt1"/>
              </a:solidFill>
            </a:endParaRPr>
          </a:p>
        </p:txBody>
      </p:sp>
      <p:grpSp>
        <p:nvGrpSpPr>
          <p:cNvPr id="253" name="Shape 253"/>
          <p:cNvGrpSpPr/>
          <p:nvPr/>
        </p:nvGrpSpPr>
        <p:grpSpPr>
          <a:xfrm>
            <a:off x="2711812" y="3444258"/>
            <a:ext cx="182829" cy="503123"/>
            <a:chOff x="2223534" y="2938958"/>
            <a:chExt cx="198900" cy="593656"/>
          </a:xfrm>
        </p:grpSpPr>
        <p:cxnSp>
          <p:nvCxnSpPr>
            <p:cNvPr id="254" name="Shape 254"/>
            <p:cNvCxnSpPr/>
            <p:nvPr/>
          </p:nvCxnSpPr>
          <p:spPr>
            <a:xfrm rot="10800000">
              <a:off x="2322997" y="2938958"/>
              <a:ext cx="0" cy="554700"/>
            </a:xfrm>
            <a:prstGeom prst="straightConnector1">
              <a:avLst/>
            </a:prstGeom>
            <a:noFill/>
            <a:ln w="9525" cap="flat" cmpd="sng">
              <a:solidFill>
                <a:schemeClr val="dk2"/>
              </a:solidFill>
              <a:prstDash val="solid"/>
              <a:round/>
              <a:headEnd type="none" w="sm" len="sm"/>
              <a:tailEnd type="none" w="sm" len="sm"/>
            </a:ln>
          </p:spPr>
        </p:cxnSp>
        <p:sp>
          <p:nvSpPr>
            <p:cNvPr id="255" name="Shape 255"/>
            <p:cNvSpPr/>
            <p:nvPr/>
          </p:nvSpPr>
          <p:spPr>
            <a:xfrm rot="10800000" flipH="1">
              <a:off x="2223534" y="3333714"/>
              <a:ext cx="198900" cy="198900"/>
            </a:xfrm>
            <a:prstGeom prst="ellipse">
              <a:avLst/>
            </a:prstGeom>
            <a:solidFill>
              <a:schemeClr val="dk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256" name="Shape 256"/>
          <p:cNvSpPr txBox="1">
            <a:spLocks noGrp="1"/>
          </p:cNvSpPr>
          <p:nvPr>
            <p:ph type="body" idx="1"/>
          </p:nvPr>
        </p:nvSpPr>
        <p:spPr>
          <a:xfrm>
            <a:off x="1387873" y="4137975"/>
            <a:ext cx="2497500" cy="7680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1600"/>
              <a:t>Finished Dev Env Control and Backend Setup</a:t>
            </a:r>
            <a:endParaRPr sz="1600"/>
          </a:p>
        </p:txBody>
      </p:sp>
      <p:sp>
        <p:nvSpPr>
          <p:cNvPr id="257" name="Shape 257" descr="Background pointer shape in timeline graphic"/>
          <p:cNvSpPr/>
          <p:nvPr/>
        </p:nvSpPr>
        <p:spPr>
          <a:xfrm>
            <a:off x="3435498" y="2817036"/>
            <a:ext cx="1885200" cy="631800"/>
          </a:xfrm>
          <a:prstGeom prst="chevron">
            <a:avLst>
              <a:gd name="adj" fmla="val 50000"/>
            </a:avLst>
          </a:prstGeom>
          <a:solidFill>
            <a:schemeClr val="dk1"/>
          </a:solidFill>
          <a:ln w="9525" cap="flat" cmpd="sng">
            <a:solidFill>
              <a:schemeClr val="lt1"/>
            </a:solidFill>
            <a:prstDash val="solid"/>
            <a:round/>
            <a:headEnd type="none" w="sm" len="sm"/>
            <a:tailEnd type="none" w="sm" len="sm"/>
          </a:ln>
        </p:spPr>
        <p:txBody>
          <a:bodyPr spcFirstLastPara="1" wrap="square" lIns="121875" tIns="121875" rIns="121875" bIns="121875" anchor="ctr" anchorCtr="0">
            <a:noAutofit/>
          </a:bodyPr>
          <a:lstStyle/>
          <a:p>
            <a:pPr marL="0" lvl="0" indent="0">
              <a:spcBef>
                <a:spcPts val="0"/>
              </a:spcBef>
              <a:spcAft>
                <a:spcPts val="0"/>
              </a:spcAft>
              <a:buNone/>
            </a:pPr>
            <a:endParaRPr/>
          </a:p>
        </p:txBody>
      </p:sp>
      <p:sp>
        <p:nvSpPr>
          <p:cNvPr id="258" name="Shape 258"/>
          <p:cNvSpPr txBox="1">
            <a:spLocks noGrp="1"/>
          </p:cNvSpPr>
          <p:nvPr>
            <p:ph type="body" idx="1"/>
          </p:nvPr>
        </p:nvSpPr>
        <p:spPr>
          <a:xfrm>
            <a:off x="3707377" y="2933603"/>
            <a:ext cx="1209300" cy="3987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600" b="1">
                <a:solidFill>
                  <a:schemeClr val="lt1"/>
                </a:solidFill>
              </a:rPr>
              <a:t>Mar, 5th </a:t>
            </a:r>
            <a:endParaRPr sz="1600" b="1">
              <a:solidFill>
                <a:schemeClr val="lt1"/>
              </a:solidFill>
            </a:endParaRPr>
          </a:p>
        </p:txBody>
      </p:sp>
      <p:grpSp>
        <p:nvGrpSpPr>
          <p:cNvPr id="259" name="Shape 259"/>
          <p:cNvGrpSpPr/>
          <p:nvPr/>
        </p:nvGrpSpPr>
        <p:grpSpPr>
          <a:xfrm>
            <a:off x="4214624" y="2318148"/>
            <a:ext cx="182829" cy="503124"/>
            <a:chOff x="3918084" y="1610215"/>
            <a:chExt cx="198900" cy="593656"/>
          </a:xfrm>
        </p:grpSpPr>
        <p:cxnSp>
          <p:nvCxnSpPr>
            <p:cNvPr id="260" name="Shape 260"/>
            <p:cNvCxnSpPr/>
            <p:nvPr/>
          </p:nvCxnSpPr>
          <p:spPr>
            <a:xfrm>
              <a:off x="4017546" y="1649171"/>
              <a:ext cx="0" cy="554700"/>
            </a:xfrm>
            <a:prstGeom prst="straightConnector1">
              <a:avLst/>
            </a:prstGeom>
            <a:noFill/>
            <a:ln w="9525" cap="flat" cmpd="sng">
              <a:solidFill>
                <a:schemeClr val="dk2"/>
              </a:solidFill>
              <a:prstDash val="solid"/>
              <a:round/>
              <a:headEnd type="none" w="sm" len="sm"/>
              <a:tailEnd type="none" w="sm" len="sm"/>
            </a:ln>
          </p:spPr>
        </p:cxnSp>
        <p:sp>
          <p:nvSpPr>
            <p:cNvPr id="261" name="Shape 261"/>
            <p:cNvSpPr/>
            <p:nvPr/>
          </p:nvSpPr>
          <p:spPr>
            <a:xfrm>
              <a:off x="3918084" y="1610215"/>
              <a:ext cx="198900" cy="198900"/>
            </a:xfrm>
            <a:prstGeom prst="ellipse">
              <a:avLst/>
            </a:prstGeom>
            <a:solidFill>
              <a:schemeClr val="dk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262" name="Shape 262"/>
          <p:cNvSpPr txBox="1">
            <a:spLocks noGrp="1"/>
          </p:cNvSpPr>
          <p:nvPr>
            <p:ph type="body" idx="1"/>
          </p:nvPr>
        </p:nvSpPr>
        <p:spPr>
          <a:xfrm>
            <a:off x="3281186" y="1280325"/>
            <a:ext cx="2061600" cy="7680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1600"/>
              <a:t>Finished Core Backend Features and Frontend Setup</a:t>
            </a:r>
            <a:endParaRPr sz="1600"/>
          </a:p>
        </p:txBody>
      </p:sp>
      <p:sp>
        <p:nvSpPr>
          <p:cNvPr id="263" name="Shape 263" descr="Background pointer shape in timeline graphic"/>
          <p:cNvSpPr/>
          <p:nvPr/>
        </p:nvSpPr>
        <p:spPr>
          <a:xfrm>
            <a:off x="4956680" y="2817036"/>
            <a:ext cx="1885200" cy="631800"/>
          </a:xfrm>
          <a:prstGeom prst="chevron">
            <a:avLst>
              <a:gd name="adj" fmla="val 50000"/>
            </a:avLst>
          </a:prstGeom>
          <a:solidFill>
            <a:schemeClr val="dk1"/>
          </a:solidFill>
          <a:ln w="9525" cap="flat" cmpd="sng">
            <a:solidFill>
              <a:schemeClr val="lt1"/>
            </a:solidFill>
            <a:prstDash val="solid"/>
            <a:round/>
            <a:headEnd type="none" w="sm" len="sm"/>
            <a:tailEnd type="none" w="sm" len="sm"/>
          </a:ln>
        </p:spPr>
        <p:txBody>
          <a:bodyPr spcFirstLastPara="1" wrap="square" lIns="121875" tIns="121875" rIns="121875" bIns="121875" anchor="ctr" anchorCtr="0">
            <a:noAutofit/>
          </a:bodyPr>
          <a:lstStyle/>
          <a:p>
            <a:pPr marL="0" lvl="0" indent="0">
              <a:spcBef>
                <a:spcPts val="0"/>
              </a:spcBef>
              <a:spcAft>
                <a:spcPts val="0"/>
              </a:spcAft>
              <a:buNone/>
            </a:pPr>
            <a:endParaRPr/>
          </a:p>
        </p:txBody>
      </p:sp>
      <p:sp>
        <p:nvSpPr>
          <p:cNvPr id="264" name="Shape 264"/>
          <p:cNvSpPr txBox="1">
            <a:spLocks noGrp="1"/>
          </p:cNvSpPr>
          <p:nvPr>
            <p:ph type="body" idx="1"/>
          </p:nvPr>
        </p:nvSpPr>
        <p:spPr>
          <a:xfrm>
            <a:off x="5223066" y="2933603"/>
            <a:ext cx="1209300" cy="3987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600" b="1">
                <a:solidFill>
                  <a:schemeClr val="lt1"/>
                </a:solidFill>
              </a:rPr>
              <a:t>April, 2nd</a:t>
            </a:r>
            <a:endParaRPr sz="1600" b="1">
              <a:solidFill>
                <a:schemeClr val="lt1"/>
              </a:solidFill>
            </a:endParaRPr>
          </a:p>
        </p:txBody>
      </p:sp>
      <p:grpSp>
        <p:nvGrpSpPr>
          <p:cNvPr id="265" name="Shape 265"/>
          <p:cNvGrpSpPr/>
          <p:nvPr/>
        </p:nvGrpSpPr>
        <p:grpSpPr>
          <a:xfrm>
            <a:off x="5734549" y="3444258"/>
            <a:ext cx="182829" cy="503123"/>
            <a:chOff x="5958946" y="2938958"/>
            <a:chExt cx="198900" cy="593656"/>
          </a:xfrm>
        </p:grpSpPr>
        <p:cxnSp>
          <p:nvCxnSpPr>
            <p:cNvPr id="266" name="Shape 266"/>
            <p:cNvCxnSpPr/>
            <p:nvPr/>
          </p:nvCxnSpPr>
          <p:spPr>
            <a:xfrm rot="10800000">
              <a:off x="6058409" y="2938958"/>
              <a:ext cx="0" cy="554700"/>
            </a:xfrm>
            <a:prstGeom prst="straightConnector1">
              <a:avLst/>
            </a:prstGeom>
            <a:noFill/>
            <a:ln w="9525" cap="flat" cmpd="sng">
              <a:solidFill>
                <a:schemeClr val="dk2"/>
              </a:solidFill>
              <a:prstDash val="solid"/>
              <a:round/>
              <a:headEnd type="none" w="sm" len="sm"/>
              <a:tailEnd type="none" w="sm" len="sm"/>
            </a:ln>
          </p:spPr>
        </p:cxnSp>
        <p:sp>
          <p:nvSpPr>
            <p:cNvPr id="267" name="Shape 267"/>
            <p:cNvSpPr/>
            <p:nvPr/>
          </p:nvSpPr>
          <p:spPr>
            <a:xfrm rot="10800000" flipH="1">
              <a:off x="5958946" y="3333714"/>
              <a:ext cx="198900" cy="198900"/>
            </a:xfrm>
            <a:prstGeom prst="ellipse">
              <a:avLst/>
            </a:prstGeom>
            <a:solidFill>
              <a:schemeClr val="dk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268" name="Shape 268"/>
          <p:cNvSpPr txBox="1">
            <a:spLocks noGrp="1"/>
          </p:cNvSpPr>
          <p:nvPr>
            <p:ph type="body" idx="1"/>
          </p:nvPr>
        </p:nvSpPr>
        <p:spPr>
          <a:xfrm>
            <a:off x="4956688" y="4137980"/>
            <a:ext cx="2061600" cy="7680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1600"/>
              <a:t>Rebuild Frontend</a:t>
            </a:r>
            <a:endParaRPr sz="1600"/>
          </a:p>
        </p:txBody>
      </p:sp>
      <p:sp>
        <p:nvSpPr>
          <p:cNvPr id="269" name="Shape 269" descr="Background pointer shape in timeline graphic"/>
          <p:cNvSpPr/>
          <p:nvPr/>
        </p:nvSpPr>
        <p:spPr>
          <a:xfrm>
            <a:off x="6477861" y="2817036"/>
            <a:ext cx="1885200" cy="631800"/>
          </a:xfrm>
          <a:prstGeom prst="chevron">
            <a:avLst>
              <a:gd name="adj" fmla="val 50000"/>
            </a:avLst>
          </a:prstGeom>
          <a:solidFill>
            <a:schemeClr val="dk1"/>
          </a:solidFill>
          <a:ln w="9525" cap="flat" cmpd="sng">
            <a:solidFill>
              <a:schemeClr val="lt1"/>
            </a:solidFill>
            <a:prstDash val="solid"/>
            <a:round/>
            <a:headEnd type="none" w="sm" len="sm"/>
            <a:tailEnd type="none" w="sm" len="sm"/>
          </a:ln>
        </p:spPr>
        <p:txBody>
          <a:bodyPr spcFirstLastPara="1" wrap="square" lIns="121875" tIns="121875" rIns="121875" bIns="121875" anchor="ctr" anchorCtr="0">
            <a:noAutofit/>
          </a:bodyPr>
          <a:lstStyle/>
          <a:p>
            <a:pPr marL="0" lvl="0" indent="0">
              <a:spcBef>
                <a:spcPts val="0"/>
              </a:spcBef>
              <a:spcAft>
                <a:spcPts val="0"/>
              </a:spcAft>
              <a:buNone/>
            </a:pPr>
            <a:endParaRPr/>
          </a:p>
        </p:txBody>
      </p:sp>
      <p:sp>
        <p:nvSpPr>
          <p:cNvPr id="270" name="Shape 270"/>
          <p:cNvSpPr txBox="1">
            <a:spLocks noGrp="1"/>
          </p:cNvSpPr>
          <p:nvPr>
            <p:ph type="body" idx="1"/>
          </p:nvPr>
        </p:nvSpPr>
        <p:spPr>
          <a:xfrm>
            <a:off x="6780916" y="2933603"/>
            <a:ext cx="1209300" cy="3987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600" b="1">
                <a:solidFill>
                  <a:schemeClr val="lt1"/>
                </a:solidFill>
              </a:rPr>
              <a:t>April, 15th</a:t>
            </a:r>
            <a:endParaRPr sz="1600" b="1">
              <a:solidFill>
                <a:schemeClr val="lt1"/>
              </a:solidFill>
            </a:endParaRPr>
          </a:p>
        </p:txBody>
      </p:sp>
      <p:grpSp>
        <p:nvGrpSpPr>
          <p:cNvPr id="271" name="Shape 271"/>
          <p:cNvGrpSpPr/>
          <p:nvPr/>
        </p:nvGrpSpPr>
        <p:grpSpPr>
          <a:xfrm>
            <a:off x="7294144" y="2318148"/>
            <a:ext cx="182829" cy="503124"/>
            <a:chOff x="3918084" y="1610215"/>
            <a:chExt cx="198900" cy="593656"/>
          </a:xfrm>
        </p:grpSpPr>
        <p:cxnSp>
          <p:nvCxnSpPr>
            <p:cNvPr id="272" name="Shape 272"/>
            <p:cNvCxnSpPr/>
            <p:nvPr/>
          </p:nvCxnSpPr>
          <p:spPr>
            <a:xfrm>
              <a:off x="4017546" y="1649171"/>
              <a:ext cx="0" cy="554700"/>
            </a:xfrm>
            <a:prstGeom prst="straightConnector1">
              <a:avLst/>
            </a:prstGeom>
            <a:noFill/>
            <a:ln w="9525" cap="flat" cmpd="sng">
              <a:solidFill>
                <a:schemeClr val="dk2"/>
              </a:solidFill>
              <a:prstDash val="solid"/>
              <a:round/>
              <a:headEnd type="none" w="sm" len="sm"/>
              <a:tailEnd type="none" w="sm" len="sm"/>
            </a:ln>
          </p:spPr>
        </p:cxnSp>
        <p:sp>
          <p:nvSpPr>
            <p:cNvPr id="273" name="Shape 273"/>
            <p:cNvSpPr/>
            <p:nvPr/>
          </p:nvSpPr>
          <p:spPr>
            <a:xfrm>
              <a:off x="3918084" y="1610215"/>
              <a:ext cx="198900" cy="198900"/>
            </a:xfrm>
            <a:prstGeom prst="ellipse">
              <a:avLst/>
            </a:prstGeom>
            <a:solidFill>
              <a:schemeClr val="dk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274" name="Shape 274"/>
          <p:cNvSpPr txBox="1">
            <a:spLocks noGrp="1"/>
          </p:cNvSpPr>
          <p:nvPr>
            <p:ph type="body" idx="1"/>
          </p:nvPr>
        </p:nvSpPr>
        <p:spPr>
          <a:xfrm>
            <a:off x="6389772" y="1508925"/>
            <a:ext cx="2061600" cy="7680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1600"/>
              <a:t>Finish all core features</a:t>
            </a:r>
            <a:endParaRPr sz="1600"/>
          </a:p>
        </p:txBody>
      </p:sp>
      <p:pic>
        <p:nvPicPr>
          <p:cNvPr id="275" name="Shape 275"/>
          <p:cNvPicPr preferRelativeResize="0"/>
          <p:nvPr/>
        </p:nvPicPr>
        <p:blipFill>
          <a:blip r:embed="rId3">
            <a:alphaModFix/>
          </a:blip>
          <a:stretch>
            <a:fillRect/>
          </a:stretch>
        </p:blipFill>
        <p:spPr>
          <a:xfrm>
            <a:off x="8197800" y="4203975"/>
            <a:ext cx="839025" cy="8390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Shape 280"/>
          <p:cNvSpPr txBox="1">
            <a:spLocks noGrp="1"/>
          </p:cNvSpPr>
          <p:nvPr>
            <p:ph type="title"/>
          </p:nvPr>
        </p:nvSpPr>
        <p:spPr>
          <a:xfrm>
            <a:off x="311725" y="500925"/>
            <a:ext cx="8520600" cy="6237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latin typeface="Arial"/>
                <a:ea typeface="Arial"/>
                <a:cs typeface="Arial"/>
                <a:sym typeface="Arial"/>
              </a:rPr>
              <a:t>Progress Report: Data Resource</a:t>
            </a:r>
            <a:endParaRPr/>
          </a:p>
        </p:txBody>
      </p:sp>
      <p:pic>
        <p:nvPicPr>
          <p:cNvPr id="281" name="Shape 281"/>
          <p:cNvPicPr preferRelativeResize="0"/>
          <p:nvPr/>
        </p:nvPicPr>
        <p:blipFill>
          <a:blip r:embed="rId3">
            <a:alphaModFix/>
          </a:blip>
          <a:stretch>
            <a:fillRect/>
          </a:stretch>
        </p:blipFill>
        <p:spPr>
          <a:xfrm>
            <a:off x="6753300" y="1811649"/>
            <a:ext cx="1794000" cy="1794000"/>
          </a:xfrm>
          <a:prstGeom prst="rect">
            <a:avLst/>
          </a:prstGeom>
          <a:noFill/>
          <a:ln>
            <a:noFill/>
          </a:ln>
        </p:spPr>
      </p:pic>
      <p:pic>
        <p:nvPicPr>
          <p:cNvPr id="282" name="Shape 282"/>
          <p:cNvPicPr preferRelativeResize="0"/>
          <p:nvPr/>
        </p:nvPicPr>
        <p:blipFill>
          <a:blip r:embed="rId4">
            <a:alphaModFix/>
          </a:blip>
          <a:stretch>
            <a:fillRect/>
          </a:stretch>
        </p:blipFill>
        <p:spPr>
          <a:xfrm>
            <a:off x="8197800" y="4203975"/>
            <a:ext cx="839025" cy="839025"/>
          </a:xfrm>
          <a:prstGeom prst="rect">
            <a:avLst/>
          </a:prstGeom>
          <a:noFill/>
          <a:ln>
            <a:noFill/>
          </a:ln>
        </p:spPr>
      </p:pic>
      <p:sp>
        <p:nvSpPr>
          <p:cNvPr id="283" name="Shape 283"/>
          <p:cNvSpPr txBox="1">
            <a:spLocks noGrp="1"/>
          </p:cNvSpPr>
          <p:nvPr>
            <p:ph type="body" idx="1"/>
          </p:nvPr>
        </p:nvSpPr>
        <p:spPr>
          <a:xfrm>
            <a:off x="633775" y="1811650"/>
            <a:ext cx="5199900" cy="2594400"/>
          </a:xfrm>
          <a:prstGeom prst="rect">
            <a:avLst/>
          </a:prstGeom>
        </p:spPr>
        <p:txBody>
          <a:bodyPr spcFirstLastPara="1" wrap="square" lIns="91425" tIns="91425" rIns="91425" bIns="91425" anchor="t" anchorCtr="0">
            <a:noAutofit/>
          </a:bodyPr>
          <a:lstStyle/>
          <a:p>
            <a:pPr marL="457200" lvl="0" indent="-330200" rtl="0">
              <a:spcBef>
                <a:spcPts val="0"/>
              </a:spcBef>
              <a:spcAft>
                <a:spcPts val="0"/>
              </a:spcAft>
              <a:buSzPts val="1600"/>
              <a:buChar char="●"/>
            </a:pPr>
            <a:r>
              <a:rPr lang="en" sz="1600"/>
              <a:t>Curated recipes from allrecipes.com</a:t>
            </a:r>
            <a:endParaRPr sz="1600"/>
          </a:p>
          <a:p>
            <a:pPr marL="914400" lvl="1" indent="-330200" rtl="0">
              <a:spcBef>
                <a:spcPts val="0"/>
              </a:spcBef>
              <a:spcAft>
                <a:spcPts val="0"/>
              </a:spcAft>
              <a:buSzPts val="1600"/>
              <a:buChar char="○"/>
            </a:pPr>
            <a:r>
              <a:rPr lang="en" sz="1600"/>
              <a:t>Selected most popular recipes from a variety of categories</a:t>
            </a:r>
            <a:endParaRPr sz="1600"/>
          </a:p>
          <a:p>
            <a:pPr marL="457200" lvl="0" indent="-330200" rtl="0">
              <a:spcBef>
                <a:spcPts val="0"/>
              </a:spcBef>
              <a:spcAft>
                <a:spcPts val="0"/>
              </a:spcAft>
              <a:buSzPts val="1600"/>
              <a:buChar char="●"/>
            </a:pPr>
            <a:r>
              <a:rPr lang="en" sz="1600"/>
              <a:t>Converted recipes into our desired format</a:t>
            </a:r>
            <a:endParaRPr sz="1600"/>
          </a:p>
          <a:p>
            <a:pPr marL="457200" lvl="0" indent="-330200" rtl="0">
              <a:spcBef>
                <a:spcPts val="0"/>
              </a:spcBef>
              <a:spcAft>
                <a:spcPts val="0"/>
              </a:spcAft>
              <a:buSzPts val="1600"/>
              <a:buChar char="●"/>
            </a:pPr>
            <a:r>
              <a:rPr lang="en" sz="1600"/>
              <a:t>Initially had problems exporting recipes </a:t>
            </a:r>
            <a:endParaRPr sz="1600"/>
          </a:p>
          <a:p>
            <a:pPr marL="914400" lvl="1" indent="-330200" rtl="0">
              <a:spcBef>
                <a:spcPts val="0"/>
              </a:spcBef>
              <a:spcAft>
                <a:spcPts val="0"/>
              </a:spcAft>
              <a:buSzPts val="1600"/>
              <a:buChar char="○"/>
            </a:pPr>
            <a:r>
              <a:rPr lang="en" sz="1600"/>
              <a:t>Resolved by manually exporting.</a:t>
            </a:r>
            <a:endParaRPr sz="1600"/>
          </a:p>
          <a:p>
            <a:pPr marL="457200" lvl="0" indent="-330200" rtl="0">
              <a:spcBef>
                <a:spcPts val="0"/>
              </a:spcBef>
              <a:spcAft>
                <a:spcPts val="0"/>
              </a:spcAft>
              <a:buSzPts val="1600"/>
              <a:buChar char="●"/>
            </a:pPr>
            <a:r>
              <a:rPr lang="en" sz="1600"/>
              <a:t>Loads JSON file at initialization</a:t>
            </a:r>
            <a:endParaRPr sz="160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Shape 288"/>
          <p:cNvSpPr txBox="1">
            <a:spLocks noGrp="1"/>
          </p:cNvSpPr>
          <p:nvPr>
            <p:ph type="title"/>
          </p:nvPr>
        </p:nvSpPr>
        <p:spPr>
          <a:xfrm>
            <a:off x="311725" y="500925"/>
            <a:ext cx="8520600" cy="6237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latin typeface="Arial"/>
                <a:ea typeface="Arial"/>
                <a:cs typeface="Arial"/>
                <a:sym typeface="Arial"/>
              </a:rPr>
              <a:t>Progress Report</a:t>
            </a:r>
            <a:endParaRPr/>
          </a:p>
        </p:txBody>
      </p:sp>
      <p:sp>
        <p:nvSpPr>
          <p:cNvPr id="289" name="Shape 289"/>
          <p:cNvSpPr txBox="1">
            <a:spLocks noGrp="1"/>
          </p:cNvSpPr>
          <p:nvPr>
            <p:ph type="body" idx="2"/>
          </p:nvPr>
        </p:nvSpPr>
        <p:spPr>
          <a:xfrm>
            <a:off x="338850" y="1582750"/>
            <a:ext cx="8466300" cy="30762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sz="2400" dirty="0">
                <a:solidFill>
                  <a:srgbClr val="000000"/>
                </a:solidFill>
              </a:rPr>
              <a:t>F</a:t>
            </a:r>
            <a:r>
              <a:rPr lang="en" sz="2400" dirty="0" smtClean="0">
                <a:solidFill>
                  <a:srgbClr val="000000"/>
                </a:solidFill>
              </a:rPr>
              <a:t>eatures </a:t>
            </a:r>
            <a:r>
              <a:rPr lang="en" sz="2400" dirty="0">
                <a:solidFill>
                  <a:srgbClr val="000000"/>
                </a:solidFill>
              </a:rPr>
              <a:t>to highlight:</a:t>
            </a:r>
            <a:endParaRPr sz="2400" dirty="0">
              <a:solidFill>
                <a:srgbClr val="000000"/>
              </a:solidFill>
            </a:endParaRPr>
          </a:p>
          <a:p>
            <a:pPr marL="457200" lvl="0" indent="-342900" rtl="0">
              <a:spcBef>
                <a:spcPts val="1600"/>
              </a:spcBef>
              <a:spcAft>
                <a:spcPts val="0"/>
              </a:spcAft>
              <a:buSzPts val="1800"/>
              <a:buChar char="-"/>
            </a:pPr>
            <a:r>
              <a:rPr lang="en" sz="1800" dirty="0"/>
              <a:t>Version Jump</a:t>
            </a:r>
            <a:endParaRPr sz="1800" dirty="0"/>
          </a:p>
          <a:p>
            <a:pPr marL="457200" lvl="0" indent="-342900" rtl="0">
              <a:spcBef>
                <a:spcPts val="0"/>
              </a:spcBef>
              <a:spcAft>
                <a:spcPts val="0"/>
              </a:spcAft>
              <a:buSzPts val="1800"/>
              <a:buChar char="-"/>
            </a:pPr>
            <a:r>
              <a:rPr lang="en" sz="1800" dirty="0"/>
              <a:t>Focus text fields</a:t>
            </a:r>
            <a:endParaRPr sz="180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Shape 294"/>
          <p:cNvSpPr txBox="1">
            <a:spLocks noGrp="1"/>
          </p:cNvSpPr>
          <p:nvPr>
            <p:ph type="title"/>
          </p:nvPr>
        </p:nvSpPr>
        <p:spPr>
          <a:xfrm>
            <a:off x="311725" y="500925"/>
            <a:ext cx="8520600" cy="6237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latin typeface="Arial"/>
                <a:ea typeface="Arial"/>
                <a:cs typeface="Arial"/>
                <a:sym typeface="Arial"/>
              </a:rPr>
              <a:t>Focus on new text field</a:t>
            </a:r>
            <a:endParaRPr>
              <a:latin typeface="Arial"/>
              <a:ea typeface="Arial"/>
              <a:cs typeface="Arial"/>
              <a:sym typeface="Arial"/>
            </a:endParaRPr>
          </a:p>
        </p:txBody>
      </p:sp>
      <p:pic>
        <p:nvPicPr>
          <p:cNvPr id="295" name="Shape 295"/>
          <p:cNvPicPr preferRelativeResize="0"/>
          <p:nvPr/>
        </p:nvPicPr>
        <p:blipFill>
          <a:blip r:embed="rId3">
            <a:alphaModFix/>
          </a:blip>
          <a:stretch>
            <a:fillRect/>
          </a:stretch>
        </p:blipFill>
        <p:spPr>
          <a:xfrm>
            <a:off x="982575" y="1337150"/>
            <a:ext cx="6925525" cy="3633050"/>
          </a:xfrm>
          <a:prstGeom prst="rect">
            <a:avLst/>
          </a:prstGeom>
          <a:noFill/>
          <a:ln>
            <a:noFill/>
          </a:ln>
        </p:spPr>
      </p:pic>
      <p:pic>
        <p:nvPicPr>
          <p:cNvPr id="296" name="Shape 296"/>
          <p:cNvPicPr preferRelativeResize="0"/>
          <p:nvPr/>
        </p:nvPicPr>
        <p:blipFill>
          <a:blip r:embed="rId4">
            <a:alphaModFix/>
          </a:blip>
          <a:stretch>
            <a:fillRect/>
          </a:stretch>
        </p:blipFill>
        <p:spPr>
          <a:xfrm>
            <a:off x="8197800" y="4203975"/>
            <a:ext cx="839025" cy="8390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Shape 70"/>
          <p:cNvSpPr txBox="1">
            <a:spLocks noGrp="1"/>
          </p:cNvSpPr>
          <p:nvPr>
            <p:ph type="title"/>
          </p:nvPr>
        </p:nvSpPr>
        <p:spPr>
          <a:xfrm>
            <a:off x="265500" y="1912650"/>
            <a:ext cx="4045200" cy="1318200"/>
          </a:xfrm>
          <a:prstGeom prst="rect">
            <a:avLst/>
          </a:prstGeom>
        </p:spPr>
        <p:txBody>
          <a:bodyPr spcFirstLastPara="1" wrap="square" lIns="91425" tIns="91425" rIns="91425" bIns="91425" anchor="ctr" anchorCtr="0">
            <a:noAutofit/>
          </a:bodyPr>
          <a:lstStyle/>
          <a:p>
            <a:pPr marL="0" lvl="0" indent="0" algn="ctr">
              <a:spcBef>
                <a:spcPts val="0"/>
              </a:spcBef>
              <a:spcAft>
                <a:spcPts val="0"/>
              </a:spcAft>
              <a:buNone/>
            </a:pPr>
            <a:r>
              <a:rPr lang="en">
                <a:latin typeface="Arial"/>
                <a:ea typeface="Arial"/>
                <a:cs typeface="Arial"/>
                <a:sym typeface="Arial"/>
              </a:rPr>
              <a:t>Agenda</a:t>
            </a:r>
            <a:endParaRPr>
              <a:latin typeface="Arial"/>
              <a:ea typeface="Arial"/>
              <a:cs typeface="Arial"/>
              <a:sym typeface="Arial"/>
            </a:endParaRPr>
          </a:p>
        </p:txBody>
      </p:sp>
      <p:sp>
        <p:nvSpPr>
          <p:cNvPr id="71" name="Shape 71"/>
          <p:cNvSpPr txBox="1">
            <a:spLocks noGrp="1"/>
          </p:cNvSpPr>
          <p:nvPr>
            <p:ph type="body" idx="2"/>
          </p:nvPr>
        </p:nvSpPr>
        <p:spPr>
          <a:xfrm>
            <a:off x="4879025" y="500925"/>
            <a:ext cx="3954000" cy="4111500"/>
          </a:xfrm>
          <a:prstGeom prst="rect">
            <a:avLst/>
          </a:prstGeom>
        </p:spPr>
        <p:txBody>
          <a:bodyPr spcFirstLastPara="1" wrap="square" lIns="91425" tIns="91425" rIns="91425" bIns="91425" anchor="ctr" anchorCtr="0">
            <a:noAutofit/>
          </a:bodyPr>
          <a:lstStyle/>
          <a:p>
            <a:pPr marL="457200" lvl="0" indent="-311150" rtl="0">
              <a:spcBef>
                <a:spcPts val="0"/>
              </a:spcBef>
              <a:spcAft>
                <a:spcPts val="0"/>
              </a:spcAft>
              <a:buSzPts val="1300"/>
              <a:buChar char="●"/>
            </a:pPr>
            <a:r>
              <a:rPr lang="en" b="1"/>
              <a:t>Team Introduction</a:t>
            </a:r>
            <a:endParaRPr b="1"/>
          </a:p>
          <a:p>
            <a:pPr marL="0" lvl="0" indent="0" rtl="0">
              <a:spcBef>
                <a:spcPts val="0"/>
              </a:spcBef>
              <a:spcAft>
                <a:spcPts val="0"/>
              </a:spcAft>
              <a:buNone/>
            </a:pPr>
            <a:endParaRPr b="1"/>
          </a:p>
          <a:p>
            <a:pPr marL="457200" lvl="0" indent="-311150" rtl="0">
              <a:spcBef>
                <a:spcPts val="0"/>
              </a:spcBef>
              <a:spcAft>
                <a:spcPts val="0"/>
              </a:spcAft>
              <a:buSzPts val="1300"/>
              <a:buChar char="●"/>
            </a:pPr>
            <a:r>
              <a:rPr lang="en" b="1"/>
              <a:t>Project Statement</a:t>
            </a:r>
            <a:endParaRPr b="1"/>
          </a:p>
          <a:p>
            <a:pPr marL="0" lvl="0" indent="0" rtl="0">
              <a:spcBef>
                <a:spcPts val="0"/>
              </a:spcBef>
              <a:spcAft>
                <a:spcPts val="0"/>
              </a:spcAft>
              <a:buNone/>
            </a:pPr>
            <a:endParaRPr b="1"/>
          </a:p>
          <a:p>
            <a:pPr marL="457200" lvl="0" indent="-311150" rtl="0">
              <a:spcBef>
                <a:spcPts val="0"/>
              </a:spcBef>
              <a:spcAft>
                <a:spcPts val="0"/>
              </a:spcAft>
              <a:buSzPts val="1300"/>
              <a:buChar char="●"/>
            </a:pPr>
            <a:r>
              <a:rPr lang="en" b="1"/>
              <a:t>Tech Stack &amp; DevOp</a:t>
            </a:r>
            <a:endParaRPr b="1"/>
          </a:p>
          <a:p>
            <a:pPr marL="0" lvl="0" indent="0" rtl="0">
              <a:spcBef>
                <a:spcPts val="0"/>
              </a:spcBef>
              <a:spcAft>
                <a:spcPts val="0"/>
              </a:spcAft>
              <a:buNone/>
            </a:pPr>
            <a:endParaRPr b="1"/>
          </a:p>
          <a:p>
            <a:pPr marL="457200" lvl="0" indent="-311150" rtl="0">
              <a:spcBef>
                <a:spcPts val="0"/>
              </a:spcBef>
              <a:spcAft>
                <a:spcPts val="0"/>
              </a:spcAft>
              <a:buSzPts val="1300"/>
              <a:buChar char="●"/>
            </a:pPr>
            <a:r>
              <a:rPr lang="en" b="1"/>
              <a:t>Milestones &amp; Recent progress</a:t>
            </a:r>
            <a:endParaRPr b="1"/>
          </a:p>
          <a:p>
            <a:pPr marL="0" lvl="0" indent="0" rtl="0">
              <a:spcBef>
                <a:spcPts val="0"/>
              </a:spcBef>
              <a:spcAft>
                <a:spcPts val="0"/>
              </a:spcAft>
              <a:buNone/>
            </a:pPr>
            <a:endParaRPr b="1"/>
          </a:p>
          <a:p>
            <a:pPr marL="457200" lvl="0" indent="-311150" rtl="0">
              <a:spcBef>
                <a:spcPts val="0"/>
              </a:spcBef>
              <a:spcAft>
                <a:spcPts val="0"/>
              </a:spcAft>
              <a:buSzPts val="1300"/>
              <a:buChar char="●"/>
            </a:pPr>
            <a:r>
              <a:rPr lang="en" b="1"/>
              <a:t>Problem During The Development</a:t>
            </a:r>
            <a:endParaRPr b="1"/>
          </a:p>
          <a:p>
            <a:pPr marL="0" lvl="0" indent="0" rtl="0">
              <a:spcBef>
                <a:spcPts val="0"/>
              </a:spcBef>
              <a:spcAft>
                <a:spcPts val="0"/>
              </a:spcAft>
              <a:buNone/>
            </a:pPr>
            <a:endParaRPr b="1"/>
          </a:p>
          <a:p>
            <a:pPr marL="457200" lvl="0" indent="-311150" rtl="0">
              <a:spcBef>
                <a:spcPts val="0"/>
              </a:spcBef>
              <a:spcAft>
                <a:spcPts val="0"/>
              </a:spcAft>
              <a:buSzPts val="1300"/>
              <a:buChar char="●"/>
            </a:pPr>
            <a:r>
              <a:rPr lang="en" b="1"/>
              <a:t>Demo</a:t>
            </a:r>
            <a:endParaRPr b="1"/>
          </a:p>
          <a:p>
            <a:pPr marL="0" lvl="0" indent="0" rtl="0">
              <a:spcBef>
                <a:spcPts val="0"/>
              </a:spcBef>
              <a:spcAft>
                <a:spcPts val="0"/>
              </a:spcAft>
              <a:buNone/>
            </a:pPr>
            <a:endParaRPr b="1"/>
          </a:p>
          <a:p>
            <a:pPr marL="457200" lvl="0" indent="-311150" rtl="0">
              <a:spcBef>
                <a:spcPts val="0"/>
              </a:spcBef>
              <a:spcAft>
                <a:spcPts val="0"/>
              </a:spcAft>
              <a:buSzPts val="1300"/>
              <a:buChar char="●"/>
            </a:pPr>
            <a:r>
              <a:rPr lang="en" b="1"/>
              <a:t>Thanks and Q&amp;A?</a:t>
            </a:r>
            <a:endParaRPr b="1"/>
          </a:p>
          <a:p>
            <a:pPr marL="457200" lvl="0" indent="-311150" rtl="0">
              <a:spcBef>
                <a:spcPts val="0"/>
              </a:spcBef>
              <a:spcAft>
                <a:spcPts val="0"/>
              </a:spcAft>
              <a:buClr>
                <a:srgbClr val="FFFFFF"/>
              </a:buClr>
              <a:buSzPts val="1300"/>
              <a:buChar char="●"/>
            </a:pPr>
            <a:endParaRPr b="1">
              <a:solidFill>
                <a:srgbClr val="FFFFFF"/>
              </a:solidFill>
            </a:endParaRPr>
          </a:p>
        </p:txBody>
      </p:sp>
      <p:pic>
        <p:nvPicPr>
          <p:cNvPr id="72" name="Shape 72"/>
          <p:cNvPicPr preferRelativeResize="0"/>
          <p:nvPr/>
        </p:nvPicPr>
        <p:blipFill>
          <a:blip r:embed="rId3">
            <a:alphaModFix/>
          </a:blip>
          <a:stretch>
            <a:fillRect/>
          </a:stretch>
        </p:blipFill>
        <p:spPr>
          <a:xfrm>
            <a:off x="8197800" y="4203975"/>
            <a:ext cx="839025" cy="8390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Shape 301"/>
          <p:cNvSpPr txBox="1">
            <a:spLocks noGrp="1"/>
          </p:cNvSpPr>
          <p:nvPr>
            <p:ph type="title"/>
          </p:nvPr>
        </p:nvSpPr>
        <p:spPr>
          <a:xfrm>
            <a:off x="311725" y="500925"/>
            <a:ext cx="8520600" cy="6237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latin typeface="Arial"/>
                <a:ea typeface="Arial"/>
                <a:cs typeface="Arial"/>
                <a:sym typeface="Arial"/>
              </a:rPr>
              <a:t>Version Jump (view ancestors)</a:t>
            </a:r>
            <a:endParaRPr/>
          </a:p>
        </p:txBody>
      </p:sp>
      <p:pic>
        <p:nvPicPr>
          <p:cNvPr id="302" name="Shape 302"/>
          <p:cNvPicPr preferRelativeResize="0"/>
          <p:nvPr/>
        </p:nvPicPr>
        <p:blipFill>
          <a:blip r:embed="rId3">
            <a:alphaModFix/>
          </a:blip>
          <a:stretch>
            <a:fillRect/>
          </a:stretch>
        </p:blipFill>
        <p:spPr>
          <a:xfrm>
            <a:off x="1229338" y="1344450"/>
            <a:ext cx="6685333" cy="3714074"/>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Shape 307"/>
          <p:cNvSpPr txBox="1">
            <a:spLocks noGrp="1"/>
          </p:cNvSpPr>
          <p:nvPr>
            <p:ph type="title"/>
          </p:nvPr>
        </p:nvSpPr>
        <p:spPr>
          <a:xfrm>
            <a:off x="311750" y="831175"/>
            <a:ext cx="5334900" cy="12447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a:latin typeface="Arial"/>
                <a:ea typeface="Arial"/>
                <a:cs typeface="Arial"/>
                <a:sym typeface="Arial"/>
              </a:rPr>
              <a:t>Demo </a:t>
            </a:r>
            <a:endParaRPr>
              <a:latin typeface="Arial"/>
              <a:ea typeface="Arial"/>
              <a:cs typeface="Arial"/>
              <a:sym typeface="Arial"/>
            </a:endParaRPr>
          </a:p>
        </p:txBody>
      </p:sp>
      <p:sp>
        <p:nvSpPr>
          <p:cNvPr id="308" name="Shape 308"/>
          <p:cNvSpPr txBox="1">
            <a:spLocks noGrp="1"/>
          </p:cNvSpPr>
          <p:nvPr>
            <p:ph type="body" idx="1"/>
          </p:nvPr>
        </p:nvSpPr>
        <p:spPr>
          <a:xfrm>
            <a:off x="311700" y="2121425"/>
            <a:ext cx="5334900" cy="9426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a:solidFill>
                  <a:schemeClr val="lt1"/>
                </a:solidFill>
              </a:rPr>
              <a:t>That’s a word I’ve not heard in a long time.</a:t>
            </a:r>
            <a:endParaRPr>
              <a:solidFill>
                <a:schemeClr val="lt1"/>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3" name="Shape 313"/>
          <p:cNvSpPr txBox="1">
            <a:spLocks noGrp="1"/>
          </p:cNvSpPr>
          <p:nvPr>
            <p:ph type="title"/>
          </p:nvPr>
        </p:nvSpPr>
        <p:spPr>
          <a:xfrm>
            <a:off x="265500" y="1912650"/>
            <a:ext cx="4045200" cy="13182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a:latin typeface="Arial"/>
                <a:ea typeface="Arial"/>
                <a:cs typeface="Arial"/>
                <a:sym typeface="Arial"/>
              </a:rPr>
              <a:t>Problems we met during the Development</a:t>
            </a:r>
            <a:endParaRPr>
              <a:latin typeface="Arial"/>
              <a:ea typeface="Arial"/>
              <a:cs typeface="Arial"/>
              <a:sym typeface="Arial"/>
            </a:endParaRPr>
          </a:p>
        </p:txBody>
      </p:sp>
      <p:pic>
        <p:nvPicPr>
          <p:cNvPr id="314" name="Shape 314"/>
          <p:cNvPicPr preferRelativeResize="0"/>
          <p:nvPr/>
        </p:nvPicPr>
        <p:blipFill>
          <a:blip r:embed="rId3">
            <a:alphaModFix/>
          </a:blip>
          <a:stretch>
            <a:fillRect/>
          </a:stretch>
        </p:blipFill>
        <p:spPr>
          <a:xfrm>
            <a:off x="8197800" y="4203975"/>
            <a:ext cx="839025" cy="839025"/>
          </a:xfrm>
          <a:prstGeom prst="rect">
            <a:avLst/>
          </a:prstGeom>
          <a:noFill/>
          <a:ln>
            <a:noFill/>
          </a:ln>
        </p:spPr>
      </p:pic>
      <p:pic>
        <p:nvPicPr>
          <p:cNvPr id="315" name="Shape 315"/>
          <p:cNvPicPr preferRelativeResize="0"/>
          <p:nvPr/>
        </p:nvPicPr>
        <p:blipFill>
          <a:blip r:embed="rId4">
            <a:alphaModFix/>
          </a:blip>
          <a:stretch>
            <a:fillRect/>
          </a:stretch>
        </p:blipFill>
        <p:spPr>
          <a:xfrm>
            <a:off x="4904525" y="381000"/>
            <a:ext cx="3899176" cy="3899176"/>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Shape 320"/>
          <p:cNvSpPr txBox="1">
            <a:spLocks noGrp="1"/>
          </p:cNvSpPr>
          <p:nvPr>
            <p:ph type="title"/>
          </p:nvPr>
        </p:nvSpPr>
        <p:spPr>
          <a:xfrm>
            <a:off x="311725" y="500925"/>
            <a:ext cx="8520600" cy="623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latin typeface="Arial"/>
                <a:ea typeface="Arial"/>
                <a:cs typeface="Arial"/>
                <a:sym typeface="Arial"/>
              </a:rPr>
              <a:t>Problems we met during the Development </a:t>
            </a:r>
            <a:endParaRPr>
              <a:latin typeface="Arial"/>
              <a:ea typeface="Arial"/>
              <a:cs typeface="Arial"/>
              <a:sym typeface="Arial"/>
            </a:endParaRPr>
          </a:p>
        </p:txBody>
      </p:sp>
      <p:pic>
        <p:nvPicPr>
          <p:cNvPr id="321" name="Shape 321"/>
          <p:cNvPicPr preferRelativeResize="0"/>
          <p:nvPr/>
        </p:nvPicPr>
        <p:blipFill>
          <a:blip r:embed="rId3">
            <a:alphaModFix/>
          </a:blip>
          <a:stretch>
            <a:fillRect/>
          </a:stretch>
        </p:blipFill>
        <p:spPr>
          <a:xfrm>
            <a:off x="8197800" y="4203975"/>
            <a:ext cx="839025" cy="839025"/>
          </a:xfrm>
          <a:prstGeom prst="rect">
            <a:avLst/>
          </a:prstGeom>
          <a:noFill/>
          <a:ln>
            <a:noFill/>
          </a:ln>
        </p:spPr>
      </p:pic>
      <p:pic>
        <p:nvPicPr>
          <p:cNvPr id="322" name="Shape 322"/>
          <p:cNvPicPr preferRelativeResize="0"/>
          <p:nvPr/>
        </p:nvPicPr>
        <p:blipFill>
          <a:blip r:embed="rId4">
            <a:alphaModFix/>
          </a:blip>
          <a:stretch>
            <a:fillRect/>
          </a:stretch>
        </p:blipFill>
        <p:spPr>
          <a:xfrm>
            <a:off x="2447238" y="1328925"/>
            <a:ext cx="4249514" cy="37140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27" name="Shape 327"/>
          <p:cNvSpPr txBox="1">
            <a:spLocks noGrp="1"/>
          </p:cNvSpPr>
          <p:nvPr>
            <p:ph type="title"/>
          </p:nvPr>
        </p:nvSpPr>
        <p:spPr>
          <a:xfrm>
            <a:off x="311725" y="500925"/>
            <a:ext cx="8520600" cy="623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latin typeface="Arial"/>
                <a:ea typeface="Arial"/>
                <a:cs typeface="Arial"/>
                <a:sym typeface="Arial"/>
              </a:rPr>
              <a:t>Problems we met during the Development </a:t>
            </a:r>
            <a:endParaRPr>
              <a:latin typeface="Arial"/>
              <a:ea typeface="Arial"/>
              <a:cs typeface="Arial"/>
              <a:sym typeface="Arial"/>
            </a:endParaRPr>
          </a:p>
        </p:txBody>
      </p:sp>
      <p:pic>
        <p:nvPicPr>
          <p:cNvPr id="328" name="Shape 328"/>
          <p:cNvPicPr preferRelativeResize="0"/>
          <p:nvPr/>
        </p:nvPicPr>
        <p:blipFill>
          <a:blip r:embed="rId3">
            <a:alphaModFix/>
          </a:blip>
          <a:stretch>
            <a:fillRect/>
          </a:stretch>
        </p:blipFill>
        <p:spPr>
          <a:xfrm>
            <a:off x="8197800" y="4203975"/>
            <a:ext cx="839025" cy="839025"/>
          </a:xfrm>
          <a:prstGeom prst="rect">
            <a:avLst/>
          </a:prstGeom>
          <a:noFill/>
          <a:ln>
            <a:noFill/>
          </a:ln>
        </p:spPr>
      </p:pic>
      <p:pic>
        <p:nvPicPr>
          <p:cNvPr id="329" name="Shape 329" descr="Image result for angularjs meme"/>
          <p:cNvPicPr preferRelativeResize="0"/>
          <p:nvPr/>
        </p:nvPicPr>
        <p:blipFill>
          <a:blip r:embed="rId4">
            <a:alphaModFix/>
          </a:blip>
          <a:stretch>
            <a:fillRect/>
          </a:stretch>
        </p:blipFill>
        <p:spPr>
          <a:xfrm>
            <a:off x="2653775" y="1340450"/>
            <a:ext cx="3597151" cy="3714075"/>
          </a:xfrm>
          <a:prstGeom prst="rect">
            <a:avLst/>
          </a:prstGeom>
          <a:noFill/>
          <a:ln>
            <a:noFill/>
          </a:ln>
        </p:spPr>
      </p:pic>
      <p:sp>
        <p:nvSpPr>
          <p:cNvPr id="330" name="Shape 330"/>
          <p:cNvSpPr txBox="1"/>
          <p:nvPr/>
        </p:nvSpPr>
        <p:spPr>
          <a:xfrm>
            <a:off x="4350225" y="4676500"/>
            <a:ext cx="735600" cy="2367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Shape 335"/>
          <p:cNvSpPr txBox="1">
            <a:spLocks noGrp="1"/>
          </p:cNvSpPr>
          <p:nvPr>
            <p:ph type="title"/>
          </p:nvPr>
        </p:nvSpPr>
        <p:spPr>
          <a:xfrm>
            <a:off x="311725" y="500925"/>
            <a:ext cx="8520600" cy="6237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latin typeface="Arial"/>
                <a:ea typeface="Arial"/>
                <a:cs typeface="Arial"/>
                <a:sym typeface="Arial"/>
              </a:rPr>
              <a:t>Problems we met during the Development </a:t>
            </a:r>
            <a:endParaRPr>
              <a:latin typeface="Arial"/>
              <a:ea typeface="Arial"/>
              <a:cs typeface="Arial"/>
              <a:sym typeface="Arial"/>
            </a:endParaRPr>
          </a:p>
          <a:p>
            <a:pPr marL="0" lvl="0" indent="0">
              <a:spcBef>
                <a:spcPts val="0"/>
              </a:spcBef>
              <a:spcAft>
                <a:spcPts val="0"/>
              </a:spcAft>
              <a:buNone/>
            </a:pPr>
            <a:endParaRPr/>
          </a:p>
        </p:txBody>
      </p:sp>
      <p:pic>
        <p:nvPicPr>
          <p:cNvPr id="336" name="Shape 336"/>
          <p:cNvPicPr preferRelativeResize="0"/>
          <p:nvPr/>
        </p:nvPicPr>
        <p:blipFill>
          <a:blip r:embed="rId3">
            <a:alphaModFix/>
          </a:blip>
          <a:stretch>
            <a:fillRect/>
          </a:stretch>
        </p:blipFill>
        <p:spPr>
          <a:xfrm>
            <a:off x="1623900" y="1505700"/>
            <a:ext cx="5896224" cy="3316626"/>
          </a:xfrm>
          <a:prstGeom prst="rect">
            <a:avLst/>
          </a:prstGeom>
          <a:noFill/>
          <a:ln>
            <a:noFill/>
          </a:ln>
        </p:spPr>
      </p:pic>
      <p:pic>
        <p:nvPicPr>
          <p:cNvPr id="337" name="Shape 337"/>
          <p:cNvPicPr preferRelativeResize="0"/>
          <p:nvPr/>
        </p:nvPicPr>
        <p:blipFill>
          <a:blip r:embed="rId4">
            <a:alphaModFix/>
          </a:blip>
          <a:stretch>
            <a:fillRect/>
          </a:stretch>
        </p:blipFill>
        <p:spPr>
          <a:xfrm>
            <a:off x="8197800" y="4203975"/>
            <a:ext cx="839025" cy="8390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Shape 342"/>
          <p:cNvSpPr txBox="1">
            <a:spLocks noGrp="1"/>
          </p:cNvSpPr>
          <p:nvPr>
            <p:ph type="title"/>
          </p:nvPr>
        </p:nvSpPr>
        <p:spPr>
          <a:xfrm>
            <a:off x="265500" y="1912650"/>
            <a:ext cx="4045200" cy="13182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a:latin typeface="Arial"/>
                <a:ea typeface="Arial"/>
                <a:cs typeface="Arial"/>
                <a:sym typeface="Arial"/>
              </a:rPr>
              <a:t>Future Development Plan</a:t>
            </a:r>
            <a:endParaRPr>
              <a:latin typeface="Arial"/>
              <a:ea typeface="Arial"/>
              <a:cs typeface="Arial"/>
              <a:sym typeface="Arial"/>
            </a:endParaRPr>
          </a:p>
        </p:txBody>
      </p:sp>
      <p:sp>
        <p:nvSpPr>
          <p:cNvPr id="343" name="Shape 343"/>
          <p:cNvSpPr txBox="1">
            <a:spLocks noGrp="1"/>
          </p:cNvSpPr>
          <p:nvPr>
            <p:ph type="body" idx="2"/>
          </p:nvPr>
        </p:nvSpPr>
        <p:spPr>
          <a:xfrm>
            <a:off x="4986200" y="3378875"/>
            <a:ext cx="3954000" cy="100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It’s not a bug. It is a feature.</a:t>
            </a:r>
            <a:endParaRPr/>
          </a:p>
          <a:p>
            <a:pPr marL="0" lvl="0" indent="0" algn="r" rtl="0">
              <a:spcBef>
                <a:spcPts val="1600"/>
              </a:spcBef>
              <a:spcAft>
                <a:spcPts val="1600"/>
              </a:spcAft>
              <a:buNone/>
            </a:pPr>
            <a:r>
              <a:rPr lang="en" sz="1200">
                <a:solidFill>
                  <a:schemeClr val="lt2"/>
                </a:solidFill>
                <a:latin typeface="Arial"/>
                <a:ea typeface="Arial"/>
                <a:cs typeface="Arial"/>
                <a:sym typeface="Arial"/>
              </a:rPr>
              <a:t>-- Mohammed Moftah</a:t>
            </a:r>
            <a:endParaRPr sz="1200">
              <a:solidFill>
                <a:schemeClr val="lt2"/>
              </a:solidFill>
              <a:latin typeface="Arial"/>
              <a:ea typeface="Arial"/>
              <a:cs typeface="Arial"/>
              <a:sym typeface="Arial"/>
            </a:endParaRPr>
          </a:p>
        </p:txBody>
      </p:sp>
      <p:pic>
        <p:nvPicPr>
          <p:cNvPr id="344" name="Shape 344" descr="Image result for It’s not a bug. It is a feature."/>
          <p:cNvPicPr preferRelativeResize="0"/>
          <p:nvPr/>
        </p:nvPicPr>
        <p:blipFill>
          <a:blip r:embed="rId3">
            <a:alphaModFix/>
          </a:blip>
          <a:stretch>
            <a:fillRect/>
          </a:stretch>
        </p:blipFill>
        <p:spPr>
          <a:xfrm>
            <a:off x="5925701" y="578800"/>
            <a:ext cx="2075000" cy="2420750"/>
          </a:xfrm>
          <a:prstGeom prst="rect">
            <a:avLst/>
          </a:prstGeom>
          <a:noFill/>
          <a:ln>
            <a:noFill/>
          </a:ln>
        </p:spPr>
      </p:pic>
      <p:pic>
        <p:nvPicPr>
          <p:cNvPr id="345" name="Shape 345"/>
          <p:cNvPicPr preferRelativeResize="0"/>
          <p:nvPr/>
        </p:nvPicPr>
        <p:blipFill>
          <a:blip r:embed="rId4">
            <a:alphaModFix/>
          </a:blip>
          <a:stretch>
            <a:fillRect/>
          </a:stretch>
        </p:blipFill>
        <p:spPr>
          <a:xfrm>
            <a:off x="8197800" y="4203975"/>
            <a:ext cx="839025" cy="8390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Shape 350"/>
          <p:cNvSpPr txBox="1">
            <a:spLocks noGrp="1"/>
          </p:cNvSpPr>
          <p:nvPr>
            <p:ph type="title"/>
          </p:nvPr>
        </p:nvSpPr>
        <p:spPr>
          <a:xfrm>
            <a:off x="311725" y="500925"/>
            <a:ext cx="8520600" cy="623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latin typeface="Arial"/>
                <a:ea typeface="Arial"/>
                <a:cs typeface="Arial"/>
                <a:sym typeface="Arial"/>
              </a:rPr>
              <a:t>Future Development Plan</a:t>
            </a:r>
            <a:endParaRPr>
              <a:latin typeface="Arial"/>
              <a:ea typeface="Arial"/>
              <a:cs typeface="Arial"/>
              <a:sym typeface="Arial"/>
            </a:endParaRPr>
          </a:p>
        </p:txBody>
      </p:sp>
      <p:pic>
        <p:nvPicPr>
          <p:cNvPr id="351" name="Shape 351"/>
          <p:cNvPicPr preferRelativeResize="0"/>
          <p:nvPr/>
        </p:nvPicPr>
        <p:blipFill>
          <a:blip r:embed="rId3">
            <a:alphaModFix/>
          </a:blip>
          <a:stretch>
            <a:fillRect/>
          </a:stretch>
        </p:blipFill>
        <p:spPr>
          <a:xfrm>
            <a:off x="8197800" y="4203975"/>
            <a:ext cx="839025" cy="839025"/>
          </a:xfrm>
          <a:prstGeom prst="rect">
            <a:avLst/>
          </a:prstGeom>
          <a:noFill/>
          <a:ln>
            <a:noFill/>
          </a:ln>
        </p:spPr>
      </p:pic>
      <p:sp>
        <p:nvSpPr>
          <p:cNvPr id="352" name="Shape 352"/>
          <p:cNvSpPr txBox="1"/>
          <p:nvPr/>
        </p:nvSpPr>
        <p:spPr>
          <a:xfrm>
            <a:off x="4350225" y="4676500"/>
            <a:ext cx="735600" cy="2367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353" name="Shape 353"/>
          <p:cNvSpPr txBox="1">
            <a:spLocks noGrp="1"/>
          </p:cNvSpPr>
          <p:nvPr>
            <p:ph type="body" idx="1"/>
          </p:nvPr>
        </p:nvSpPr>
        <p:spPr>
          <a:xfrm>
            <a:off x="633775" y="1498900"/>
            <a:ext cx="5199900" cy="3101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1800"/>
              <a:t>Possible Features/Improvements:</a:t>
            </a:r>
            <a:endParaRPr sz="1800"/>
          </a:p>
          <a:p>
            <a:pPr marL="457200" lvl="0" indent="-330200" rtl="0">
              <a:spcBef>
                <a:spcPts val="1600"/>
              </a:spcBef>
              <a:spcAft>
                <a:spcPts val="0"/>
              </a:spcAft>
              <a:buSzPts val="1600"/>
              <a:buChar char="●"/>
            </a:pPr>
            <a:r>
              <a:rPr lang="en" sz="1600"/>
              <a:t>Basic UI/CSS improvements</a:t>
            </a:r>
            <a:endParaRPr sz="1600"/>
          </a:p>
          <a:p>
            <a:pPr marL="457200" lvl="0" indent="-330200" rtl="0">
              <a:spcBef>
                <a:spcPts val="0"/>
              </a:spcBef>
              <a:spcAft>
                <a:spcPts val="0"/>
              </a:spcAft>
              <a:buSzPts val="1600"/>
              <a:buChar char="●"/>
            </a:pPr>
            <a:r>
              <a:rPr lang="en" sz="1600"/>
              <a:t>Recipe Recommendations</a:t>
            </a:r>
            <a:endParaRPr sz="1600"/>
          </a:p>
          <a:p>
            <a:pPr marL="457200" lvl="0" indent="-330200" rtl="0">
              <a:spcBef>
                <a:spcPts val="0"/>
              </a:spcBef>
              <a:spcAft>
                <a:spcPts val="0"/>
              </a:spcAft>
              <a:buSzPts val="1600"/>
              <a:buChar char="●"/>
            </a:pPr>
            <a:r>
              <a:rPr lang="en" sz="1600"/>
              <a:t>Pull recipes via API from various recipes databases</a:t>
            </a:r>
            <a:endParaRPr sz="1600"/>
          </a:p>
          <a:p>
            <a:pPr marL="457200" lvl="0" indent="-330200" rtl="0">
              <a:spcBef>
                <a:spcPts val="0"/>
              </a:spcBef>
              <a:spcAft>
                <a:spcPts val="0"/>
              </a:spcAft>
              <a:buSzPts val="1600"/>
              <a:buChar char="●"/>
            </a:pPr>
            <a:r>
              <a:rPr lang="en" sz="1600"/>
              <a:t>User features:</a:t>
            </a:r>
            <a:endParaRPr sz="1600"/>
          </a:p>
          <a:p>
            <a:pPr marL="914400" lvl="0" indent="-330200" rtl="0">
              <a:spcBef>
                <a:spcPts val="0"/>
              </a:spcBef>
              <a:spcAft>
                <a:spcPts val="0"/>
              </a:spcAft>
              <a:buSzPts val="1600"/>
              <a:buChar char="●"/>
            </a:pPr>
            <a:r>
              <a:rPr lang="en" sz="1600"/>
              <a:t>Following favorite creators/recipes</a:t>
            </a:r>
            <a:endParaRPr sz="1600"/>
          </a:p>
          <a:p>
            <a:pPr marL="914400" lvl="0" indent="-330200" rtl="0">
              <a:spcBef>
                <a:spcPts val="0"/>
              </a:spcBef>
              <a:spcAft>
                <a:spcPts val="0"/>
              </a:spcAft>
              <a:buSzPts val="1600"/>
              <a:buChar char="●"/>
            </a:pPr>
            <a:r>
              <a:rPr lang="en" sz="1600"/>
              <a:t>Sharing recipes via social media</a:t>
            </a:r>
            <a:endParaRPr sz="1600"/>
          </a:p>
          <a:p>
            <a:pPr marL="914400" lvl="0" indent="-330200" rtl="0">
              <a:spcBef>
                <a:spcPts val="0"/>
              </a:spcBef>
              <a:spcAft>
                <a:spcPts val="0"/>
              </a:spcAft>
              <a:buSzPts val="1600"/>
              <a:buChar char="●"/>
            </a:pPr>
            <a:r>
              <a:rPr lang="en" sz="1600"/>
              <a:t>Favorite recipe lists</a:t>
            </a:r>
            <a:endParaRPr sz="1600"/>
          </a:p>
          <a:p>
            <a:pPr marL="914400" lvl="0" indent="-330200" rtl="0">
              <a:spcBef>
                <a:spcPts val="0"/>
              </a:spcBef>
              <a:spcAft>
                <a:spcPts val="0"/>
              </a:spcAft>
              <a:buSzPts val="1600"/>
              <a:buChar char="●"/>
            </a:pPr>
            <a:r>
              <a:rPr lang="en" sz="1600"/>
              <a:t>Messaging</a:t>
            </a:r>
            <a:endParaRPr sz="1600"/>
          </a:p>
        </p:txBody>
      </p:sp>
      <p:pic>
        <p:nvPicPr>
          <p:cNvPr id="354" name="Shape 354"/>
          <p:cNvPicPr preferRelativeResize="0"/>
          <p:nvPr/>
        </p:nvPicPr>
        <p:blipFill>
          <a:blip r:embed="rId4">
            <a:alphaModFix/>
          </a:blip>
          <a:stretch>
            <a:fillRect/>
          </a:stretch>
        </p:blipFill>
        <p:spPr>
          <a:xfrm>
            <a:off x="6090000" y="2077125"/>
            <a:ext cx="2314575" cy="19716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Shape 359"/>
          <p:cNvSpPr txBox="1">
            <a:spLocks noGrp="1"/>
          </p:cNvSpPr>
          <p:nvPr>
            <p:ph type="body" idx="1"/>
          </p:nvPr>
        </p:nvSpPr>
        <p:spPr>
          <a:xfrm>
            <a:off x="633775" y="1498900"/>
            <a:ext cx="5199900" cy="3101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1800"/>
              <a:t>Create board</a:t>
            </a:r>
            <a:endParaRPr sz="1800"/>
          </a:p>
          <a:p>
            <a:pPr marL="914400" lvl="0" indent="-330200" rtl="0">
              <a:spcBef>
                <a:spcPts val="1600"/>
              </a:spcBef>
              <a:spcAft>
                <a:spcPts val="0"/>
              </a:spcAft>
              <a:buSzPts val="1600"/>
              <a:buChar char="●"/>
            </a:pPr>
            <a:r>
              <a:rPr lang="en" sz="1600"/>
              <a:t>Autofill ingredients/amounts</a:t>
            </a:r>
            <a:endParaRPr sz="1600"/>
          </a:p>
          <a:p>
            <a:pPr marL="914400" lvl="0" indent="-330200" rtl="0">
              <a:spcBef>
                <a:spcPts val="0"/>
              </a:spcBef>
              <a:spcAft>
                <a:spcPts val="0"/>
              </a:spcAft>
              <a:buSzPts val="1600"/>
              <a:buChar char="●"/>
            </a:pPr>
            <a:r>
              <a:rPr lang="en" sz="1600"/>
              <a:t>Suggest ingredients/amounts</a:t>
            </a:r>
            <a:endParaRPr sz="1600"/>
          </a:p>
          <a:p>
            <a:pPr marL="914400" lvl="0" indent="-330200" rtl="0">
              <a:spcBef>
                <a:spcPts val="0"/>
              </a:spcBef>
              <a:spcAft>
                <a:spcPts val="0"/>
              </a:spcAft>
              <a:buSzPts val="1600"/>
              <a:buChar char="●"/>
            </a:pPr>
            <a:r>
              <a:rPr lang="en" sz="1600"/>
              <a:t>Recipe Templates</a:t>
            </a:r>
            <a:endParaRPr sz="1600"/>
          </a:p>
          <a:p>
            <a:pPr marL="914400" lvl="0" indent="-330200" rtl="0">
              <a:spcBef>
                <a:spcPts val="0"/>
              </a:spcBef>
              <a:spcAft>
                <a:spcPts val="0"/>
              </a:spcAft>
              <a:buSzPts val="1600"/>
              <a:buChar char="●"/>
            </a:pPr>
            <a:r>
              <a:rPr lang="en" sz="1600"/>
              <a:t>Save-for-later option</a:t>
            </a:r>
            <a:endParaRPr sz="1600"/>
          </a:p>
        </p:txBody>
      </p:sp>
      <p:sp>
        <p:nvSpPr>
          <p:cNvPr id="360" name="Shape 360"/>
          <p:cNvSpPr txBox="1">
            <a:spLocks noGrp="1"/>
          </p:cNvSpPr>
          <p:nvPr>
            <p:ph type="title"/>
          </p:nvPr>
        </p:nvSpPr>
        <p:spPr>
          <a:xfrm>
            <a:off x="311725" y="500925"/>
            <a:ext cx="8520600" cy="623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latin typeface="Arial"/>
                <a:ea typeface="Arial"/>
                <a:cs typeface="Arial"/>
                <a:sym typeface="Arial"/>
              </a:rPr>
              <a:t>Future Development Plan</a:t>
            </a:r>
            <a:endParaRPr>
              <a:latin typeface="Arial"/>
              <a:ea typeface="Arial"/>
              <a:cs typeface="Arial"/>
              <a:sym typeface="Arial"/>
            </a:endParaRPr>
          </a:p>
        </p:txBody>
      </p:sp>
      <p:pic>
        <p:nvPicPr>
          <p:cNvPr id="361" name="Shape 361"/>
          <p:cNvPicPr preferRelativeResize="0"/>
          <p:nvPr/>
        </p:nvPicPr>
        <p:blipFill>
          <a:blip r:embed="rId3">
            <a:alphaModFix/>
          </a:blip>
          <a:stretch>
            <a:fillRect/>
          </a:stretch>
        </p:blipFill>
        <p:spPr>
          <a:xfrm>
            <a:off x="8197800" y="4203975"/>
            <a:ext cx="839025" cy="839025"/>
          </a:xfrm>
          <a:prstGeom prst="rect">
            <a:avLst/>
          </a:prstGeom>
          <a:noFill/>
          <a:ln>
            <a:noFill/>
          </a:ln>
        </p:spPr>
      </p:pic>
      <p:sp>
        <p:nvSpPr>
          <p:cNvPr id="362" name="Shape 362"/>
          <p:cNvSpPr txBox="1"/>
          <p:nvPr/>
        </p:nvSpPr>
        <p:spPr>
          <a:xfrm>
            <a:off x="4350225" y="4676500"/>
            <a:ext cx="735600" cy="2367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endParaRPr/>
          </a:p>
        </p:txBody>
      </p:sp>
      <p:pic>
        <p:nvPicPr>
          <p:cNvPr id="363" name="Shape 363"/>
          <p:cNvPicPr preferRelativeResize="0"/>
          <p:nvPr/>
        </p:nvPicPr>
        <p:blipFill>
          <a:blip r:embed="rId4">
            <a:alphaModFix/>
          </a:blip>
          <a:stretch>
            <a:fillRect/>
          </a:stretch>
        </p:blipFill>
        <p:spPr>
          <a:xfrm>
            <a:off x="6090000" y="2077125"/>
            <a:ext cx="2314575" cy="19716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sp>
        <p:nvSpPr>
          <p:cNvPr id="368" name="Shape 368"/>
          <p:cNvSpPr txBox="1">
            <a:spLocks noGrp="1"/>
          </p:cNvSpPr>
          <p:nvPr>
            <p:ph type="title"/>
          </p:nvPr>
        </p:nvSpPr>
        <p:spPr>
          <a:xfrm>
            <a:off x="311750" y="831175"/>
            <a:ext cx="5334900" cy="12447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en">
                <a:latin typeface="Arial"/>
                <a:ea typeface="Arial"/>
                <a:cs typeface="Arial"/>
                <a:sym typeface="Arial"/>
              </a:rPr>
              <a:t>Thanks </a:t>
            </a:r>
            <a:endParaRPr>
              <a:latin typeface="Arial"/>
              <a:ea typeface="Arial"/>
              <a:cs typeface="Arial"/>
              <a:sym typeface="Arial"/>
            </a:endParaRPr>
          </a:p>
        </p:txBody>
      </p:sp>
      <p:sp>
        <p:nvSpPr>
          <p:cNvPr id="369" name="Shape 369"/>
          <p:cNvSpPr txBox="1">
            <a:spLocks noGrp="1"/>
          </p:cNvSpPr>
          <p:nvPr>
            <p:ph type="body" idx="1"/>
          </p:nvPr>
        </p:nvSpPr>
        <p:spPr>
          <a:xfrm>
            <a:off x="311700" y="2121425"/>
            <a:ext cx="5334900" cy="942600"/>
          </a:xfrm>
          <a:prstGeom prst="rect">
            <a:avLst/>
          </a:prstGeom>
        </p:spPr>
        <p:txBody>
          <a:bodyPr spcFirstLastPara="1" wrap="square" lIns="91425" tIns="91425" rIns="91425" bIns="91425" anchor="t" anchorCtr="0">
            <a:noAutofit/>
          </a:bodyPr>
          <a:lstStyle/>
          <a:p>
            <a:pPr marL="0" lvl="0" indent="0">
              <a:spcBef>
                <a:spcPts val="0"/>
              </a:spcBef>
              <a:spcAft>
                <a:spcPts val="1600"/>
              </a:spcAft>
              <a:buNone/>
            </a:pPr>
            <a:r>
              <a:rPr lang="en">
                <a:solidFill>
                  <a:schemeClr val="lt1"/>
                </a:solidFill>
              </a:rPr>
              <a:t>Questions?</a:t>
            </a:r>
            <a:endParaRPr>
              <a:solidFill>
                <a:schemeClr val="lt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77" name="Shape 77"/>
          <p:cNvSpPr txBox="1">
            <a:spLocks noGrp="1"/>
          </p:cNvSpPr>
          <p:nvPr>
            <p:ph type="title"/>
          </p:nvPr>
        </p:nvSpPr>
        <p:spPr>
          <a:xfrm>
            <a:off x="311725" y="500925"/>
            <a:ext cx="8520600" cy="6237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latin typeface="Arial"/>
                <a:ea typeface="Arial"/>
                <a:cs typeface="Arial"/>
                <a:sym typeface="Arial"/>
              </a:rPr>
              <a:t>Who Are We?</a:t>
            </a:r>
            <a:endParaRPr>
              <a:latin typeface="Arial"/>
              <a:ea typeface="Arial"/>
              <a:cs typeface="Arial"/>
              <a:sym typeface="Arial"/>
            </a:endParaRPr>
          </a:p>
        </p:txBody>
      </p:sp>
      <p:sp>
        <p:nvSpPr>
          <p:cNvPr id="78" name="Shape 78"/>
          <p:cNvSpPr txBox="1">
            <a:spLocks noGrp="1"/>
          </p:cNvSpPr>
          <p:nvPr>
            <p:ph type="body" idx="1"/>
          </p:nvPr>
        </p:nvSpPr>
        <p:spPr>
          <a:xfrm>
            <a:off x="-442700" y="3054375"/>
            <a:ext cx="2920800" cy="9177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200" b="1">
                <a:solidFill>
                  <a:srgbClr val="000000"/>
                </a:solidFill>
              </a:rPr>
              <a:t>Yuze Ma</a:t>
            </a:r>
            <a:endParaRPr sz="1200" b="1">
              <a:solidFill>
                <a:srgbClr val="000000"/>
              </a:solidFill>
            </a:endParaRPr>
          </a:p>
          <a:p>
            <a:pPr marL="0" lvl="0" indent="0" algn="ctr">
              <a:lnSpc>
                <a:spcPct val="100000"/>
              </a:lnSpc>
              <a:spcBef>
                <a:spcPts val="0"/>
              </a:spcBef>
              <a:spcAft>
                <a:spcPts val="0"/>
              </a:spcAft>
              <a:buNone/>
            </a:pPr>
            <a:r>
              <a:rPr lang="en" sz="1200">
                <a:solidFill>
                  <a:srgbClr val="000000"/>
                </a:solidFill>
              </a:rPr>
              <a:t>Project Manager</a:t>
            </a:r>
            <a:endParaRPr sz="1200">
              <a:solidFill>
                <a:srgbClr val="000000"/>
              </a:solidFill>
            </a:endParaRPr>
          </a:p>
        </p:txBody>
      </p:sp>
      <p:pic>
        <p:nvPicPr>
          <p:cNvPr id="79" name="Shape 79"/>
          <p:cNvPicPr preferRelativeResize="0"/>
          <p:nvPr/>
        </p:nvPicPr>
        <p:blipFill>
          <a:blip r:embed="rId3">
            <a:alphaModFix/>
          </a:blip>
          <a:stretch>
            <a:fillRect/>
          </a:stretch>
        </p:blipFill>
        <p:spPr>
          <a:xfrm>
            <a:off x="8197800" y="4203975"/>
            <a:ext cx="839025" cy="839025"/>
          </a:xfrm>
          <a:prstGeom prst="rect">
            <a:avLst/>
          </a:prstGeom>
          <a:noFill/>
          <a:ln>
            <a:noFill/>
          </a:ln>
        </p:spPr>
      </p:pic>
      <p:pic>
        <p:nvPicPr>
          <p:cNvPr id="80" name="Shape 80"/>
          <p:cNvPicPr preferRelativeResize="0"/>
          <p:nvPr/>
        </p:nvPicPr>
        <p:blipFill>
          <a:blip r:embed="rId4">
            <a:alphaModFix/>
          </a:blip>
          <a:stretch>
            <a:fillRect/>
          </a:stretch>
        </p:blipFill>
        <p:spPr>
          <a:xfrm>
            <a:off x="478375" y="1895750"/>
            <a:ext cx="1137000" cy="1137000"/>
          </a:xfrm>
          <a:prstGeom prst="ellipse">
            <a:avLst/>
          </a:prstGeom>
          <a:noFill/>
          <a:ln>
            <a:noFill/>
          </a:ln>
        </p:spPr>
      </p:pic>
      <p:sp>
        <p:nvSpPr>
          <p:cNvPr id="81" name="Shape 81"/>
          <p:cNvSpPr txBox="1">
            <a:spLocks noGrp="1"/>
          </p:cNvSpPr>
          <p:nvPr>
            <p:ph type="body" idx="1"/>
          </p:nvPr>
        </p:nvSpPr>
        <p:spPr>
          <a:xfrm>
            <a:off x="1344700" y="3073650"/>
            <a:ext cx="2920800" cy="9177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200" b="1">
                <a:solidFill>
                  <a:srgbClr val="000000"/>
                </a:solidFill>
              </a:rPr>
              <a:t>Andrew Leaf</a:t>
            </a:r>
            <a:endParaRPr sz="1200" b="1">
              <a:solidFill>
                <a:srgbClr val="000000"/>
              </a:solidFill>
            </a:endParaRPr>
          </a:p>
          <a:p>
            <a:pPr marL="0" lvl="0" indent="0" algn="ctr" rtl="0">
              <a:lnSpc>
                <a:spcPct val="100000"/>
              </a:lnSpc>
              <a:spcBef>
                <a:spcPts val="0"/>
              </a:spcBef>
              <a:spcAft>
                <a:spcPts val="0"/>
              </a:spcAft>
              <a:buNone/>
            </a:pPr>
            <a:r>
              <a:rPr lang="en" sz="1200">
                <a:solidFill>
                  <a:srgbClr val="000000"/>
                </a:solidFill>
              </a:rPr>
              <a:t>Full Stack</a:t>
            </a:r>
            <a:endParaRPr sz="1200">
              <a:solidFill>
                <a:srgbClr val="000000"/>
              </a:solidFill>
            </a:endParaRPr>
          </a:p>
        </p:txBody>
      </p:sp>
      <p:pic>
        <p:nvPicPr>
          <p:cNvPr id="82" name="Shape 82"/>
          <p:cNvPicPr preferRelativeResize="0"/>
          <p:nvPr/>
        </p:nvPicPr>
        <p:blipFill rotWithShape="1">
          <a:blip r:embed="rId5">
            <a:alphaModFix/>
          </a:blip>
          <a:srcRect t="21875" b="21875"/>
          <a:stretch/>
        </p:blipFill>
        <p:spPr>
          <a:xfrm>
            <a:off x="2265775" y="1915025"/>
            <a:ext cx="1137000" cy="1137000"/>
          </a:xfrm>
          <a:prstGeom prst="ellipse">
            <a:avLst/>
          </a:prstGeom>
          <a:noFill/>
          <a:ln>
            <a:noFill/>
          </a:ln>
        </p:spPr>
      </p:pic>
      <p:sp>
        <p:nvSpPr>
          <p:cNvPr id="83" name="Shape 83"/>
          <p:cNvSpPr txBox="1">
            <a:spLocks noGrp="1"/>
          </p:cNvSpPr>
          <p:nvPr>
            <p:ph type="body" idx="1"/>
          </p:nvPr>
        </p:nvSpPr>
        <p:spPr>
          <a:xfrm>
            <a:off x="6380825" y="3073650"/>
            <a:ext cx="2920800" cy="9177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200" b="1">
                <a:solidFill>
                  <a:srgbClr val="000000"/>
                </a:solidFill>
              </a:rPr>
              <a:t>Thomas MacIntosh</a:t>
            </a:r>
            <a:endParaRPr sz="1200" b="1">
              <a:solidFill>
                <a:srgbClr val="000000"/>
              </a:solidFill>
            </a:endParaRPr>
          </a:p>
          <a:p>
            <a:pPr marL="0" lvl="0" indent="0" algn="ctr" rtl="0">
              <a:lnSpc>
                <a:spcPct val="100000"/>
              </a:lnSpc>
              <a:spcBef>
                <a:spcPts val="0"/>
              </a:spcBef>
              <a:spcAft>
                <a:spcPts val="0"/>
              </a:spcAft>
              <a:buNone/>
            </a:pPr>
            <a:r>
              <a:rPr lang="en" sz="1200">
                <a:solidFill>
                  <a:srgbClr val="000000"/>
                </a:solidFill>
              </a:rPr>
              <a:t>Back End Dev</a:t>
            </a:r>
            <a:endParaRPr sz="1200">
              <a:solidFill>
                <a:srgbClr val="000000"/>
              </a:solidFill>
            </a:endParaRPr>
          </a:p>
        </p:txBody>
      </p:sp>
      <p:pic>
        <p:nvPicPr>
          <p:cNvPr id="84" name="Shape 84"/>
          <p:cNvPicPr preferRelativeResize="0"/>
          <p:nvPr/>
        </p:nvPicPr>
        <p:blipFill rotWithShape="1">
          <a:blip r:embed="rId6">
            <a:alphaModFix/>
          </a:blip>
          <a:srcRect t="12502" b="12495"/>
          <a:stretch/>
        </p:blipFill>
        <p:spPr>
          <a:xfrm>
            <a:off x="7339725" y="1915025"/>
            <a:ext cx="1137000" cy="1137000"/>
          </a:xfrm>
          <a:prstGeom prst="ellipse">
            <a:avLst/>
          </a:prstGeom>
          <a:noFill/>
          <a:ln>
            <a:noFill/>
          </a:ln>
        </p:spPr>
      </p:pic>
      <p:sp>
        <p:nvSpPr>
          <p:cNvPr id="85" name="Shape 85"/>
          <p:cNvSpPr txBox="1">
            <a:spLocks noGrp="1"/>
          </p:cNvSpPr>
          <p:nvPr>
            <p:ph type="body" idx="1"/>
          </p:nvPr>
        </p:nvSpPr>
        <p:spPr>
          <a:xfrm>
            <a:off x="4742250" y="3082000"/>
            <a:ext cx="2920800" cy="9177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200" b="1">
                <a:solidFill>
                  <a:srgbClr val="000000"/>
                </a:solidFill>
              </a:rPr>
              <a:t>Chelsea Carlson</a:t>
            </a:r>
            <a:endParaRPr sz="1200" b="1">
              <a:solidFill>
                <a:srgbClr val="000000"/>
              </a:solidFill>
            </a:endParaRPr>
          </a:p>
          <a:p>
            <a:pPr marL="0" lvl="0" indent="0" algn="ctr" rtl="0">
              <a:lnSpc>
                <a:spcPct val="100000"/>
              </a:lnSpc>
              <a:spcBef>
                <a:spcPts val="0"/>
              </a:spcBef>
              <a:spcAft>
                <a:spcPts val="0"/>
              </a:spcAft>
              <a:buNone/>
            </a:pPr>
            <a:r>
              <a:rPr lang="en" sz="1200">
                <a:solidFill>
                  <a:srgbClr val="000000"/>
                </a:solidFill>
              </a:rPr>
              <a:t>Front End Dev</a:t>
            </a:r>
            <a:endParaRPr sz="1200">
              <a:solidFill>
                <a:srgbClr val="000000"/>
              </a:solidFill>
            </a:endParaRPr>
          </a:p>
        </p:txBody>
      </p:sp>
      <p:pic>
        <p:nvPicPr>
          <p:cNvPr id="86" name="Shape 86"/>
          <p:cNvPicPr preferRelativeResize="0"/>
          <p:nvPr/>
        </p:nvPicPr>
        <p:blipFill rotWithShape="1">
          <a:blip r:embed="rId7">
            <a:alphaModFix/>
          </a:blip>
          <a:srcRect l="41721" r="1981"/>
          <a:stretch/>
        </p:blipFill>
        <p:spPr>
          <a:xfrm>
            <a:off x="5663325" y="1923375"/>
            <a:ext cx="1137000" cy="1137000"/>
          </a:xfrm>
          <a:prstGeom prst="ellipse">
            <a:avLst/>
          </a:prstGeom>
          <a:noFill/>
          <a:ln>
            <a:noFill/>
          </a:ln>
        </p:spPr>
      </p:pic>
      <p:sp>
        <p:nvSpPr>
          <p:cNvPr id="87" name="Shape 87"/>
          <p:cNvSpPr txBox="1">
            <a:spLocks noGrp="1"/>
          </p:cNvSpPr>
          <p:nvPr>
            <p:ph type="body" idx="1"/>
          </p:nvPr>
        </p:nvSpPr>
        <p:spPr>
          <a:xfrm>
            <a:off x="3097300" y="3073650"/>
            <a:ext cx="2920800" cy="9177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200" b="1">
                <a:solidFill>
                  <a:srgbClr val="000000"/>
                </a:solidFill>
              </a:rPr>
              <a:t>Anjin Lima</a:t>
            </a:r>
            <a:endParaRPr sz="1200" b="1">
              <a:solidFill>
                <a:srgbClr val="000000"/>
              </a:solidFill>
            </a:endParaRPr>
          </a:p>
          <a:p>
            <a:pPr marL="0" lvl="0" indent="0" algn="ctr" rtl="0">
              <a:lnSpc>
                <a:spcPct val="100000"/>
              </a:lnSpc>
              <a:spcBef>
                <a:spcPts val="0"/>
              </a:spcBef>
              <a:spcAft>
                <a:spcPts val="0"/>
              </a:spcAft>
              <a:buNone/>
            </a:pPr>
            <a:r>
              <a:rPr lang="en" sz="1200">
                <a:solidFill>
                  <a:srgbClr val="000000"/>
                </a:solidFill>
              </a:rPr>
              <a:t>Front End Dev</a:t>
            </a:r>
            <a:endParaRPr sz="1200">
              <a:solidFill>
                <a:srgbClr val="000000"/>
              </a:solidFill>
            </a:endParaRPr>
          </a:p>
        </p:txBody>
      </p:sp>
      <p:pic>
        <p:nvPicPr>
          <p:cNvPr id="88" name="Shape 88"/>
          <p:cNvPicPr preferRelativeResize="0"/>
          <p:nvPr/>
        </p:nvPicPr>
        <p:blipFill rotWithShape="1">
          <a:blip r:embed="rId8">
            <a:alphaModFix/>
          </a:blip>
          <a:srcRect t="12480" b="12472"/>
          <a:stretch/>
        </p:blipFill>
        <p:spPr>
          <a:xfrm>
            <a:off x="4018375" y="1915025"/>
            <a:ext cx="1137000" cy="1137000"/>
          </a:xfrm>
          <a:prstGeom prst="ellipse">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Shape 93"/>
          <p:cNvSpPr txBox="1">
            <a:spLocks noGrp="1"/>
          </p:cNvSpPr>
          <p:nvPr>
            <p:ph type="title"/>
          </p:nvPr>
        </p:nvSpPr>
        <p:spPr>
          <a:xfrm>
            <a:off x="311725" y="500925"/>
            <a:ext cx="8520600" cy="623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latin typeface="Arial"/>
                <a:ea typeface="Arial"/>
                <a:cs typeface="Arial"/>
                <a:sym typeface="Arial"/>
              </a:rPr>
              <a:t>What is Vercipe?</a:t>
            </a:r>
            <a:endParaRPr>
              <a:latin typeface="Arial"/>
              <a:ea typeface="Arial"/>
              <a:cs typeface="Arial"/>
              <a:sym typeface="Arial"/>
            </a:endParaRPr>
          </a:p>
        </p:txBody>
      </p:sp>
      <p:pic>
        <p:nvPicPr>
          <p:cNvPr id="94" name="Shape 94"/>
          <p:cNvPicPr preferRelativeResize="0"/>
          <p:nvPr/>
        </p:nvPicPr>
        <p:blipFill>
          <a:blip r:embed="rId3">
            <a:alphaModFix/>
          </a:blip>
          <a:stretch>
            <a:fillRect/>
          </a:stretch>
        </p:blipFill>
        <p:spPr>
          <a:xfrm>
            <a:off x="8197800" y="4203975"/>
            <a:ext cx="839025" cy="839025"/>
          </a:xfrm>
          <a:prstGeom prst="rect">
            <a:avLst/>
          </a:prstGeom>
          <a:noFill/>
          <a:ln>
            <a:noFill/>
          </a:ln>
        </p:spPr>
      </p:pic>
      <p:pic>
        <p:nvPicPr>
          <p:cNvPr id="95" name="Shape 95"/>
          <p:cNvPicPr preferRelativeResize="0"/>
          <p:nvPr/>
        </p:nvPicPr>
        <p:blipFill>
          <a:blip r:embed="rId4">
            <a:alphaModFix/>
          </a:blip>
          <a:stretch>
            <a:fillRect/>
          </a:stretch>
        </p:blipFill>
        <p:spPr>
          <a:xfrm>
            <a:off x="1960538" y="1364125"/>
            <a:ext cx="5222920" cy="371407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Shape 100"/>
          <p:cNvSpPr txBox="1">
            <a:spLocks noGrp="1"/>
          </p:cNvSpPr>
          <p:nvPr>
            <p:ph type="title"/>
          </p:nvPr>
        </p:nvSpPr>
        <p:spPr>
          <a:xfrm>
            <a:off x="311725" y="500925"/>
            <a:ext cx="8520600" cy="623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latin typeface="Arial"/>
                <a:ea typeface="Arial"/>
                <a:cs typeface="Arial"/>
                <a:sym typeface="Arial"/>
              </a:rPr>
              <a:t>What is Vercipe?</a:t>
            </a:r>
            <a:endParaRPr>
              <a:latin typeface="Arial"/>
              <a:ea typeface="Arial"/>
              <a:cs typeface="Arial"/>
              <a:sym typeface="Arial"/>
            </a:endParaRPr>
          </a:p>
        </p:txBody>
      </p:sp>
      <p:pic>
        <p:nvPicPr>
          <p:cNvPr id="101" name="Shape 101"/>
          <p:cNvPicPr preferRelativeResize="0"/>
          <p:nvPr/>
        </p:nvPicPr>
        <p:blipFill>
          <a:blip r:embed="rId3">
            <a:alphaModFix/>
          </a:blip>
          <a:stretch>
            <a:fillRect/>
          </a:stretch>
        </p:blipFill>
        <p:spPr>
          <a:xfrm>
            <a:off x="8197800" y="4203975"/>
            <a:ext cx="839025" cy="839025"/>
          </a:xfrm>
          <a:prstGeom prst="rect">
            <a:avLst/>
          </a:prstGeom>
          <a:noFill/>
          <a:ln>
            <a:noFill/>
          </a:ln>
        </p:spPr>
      </p:pic>
      <p:pic>
        <p:nvPicPr>
          <p:cNvPr id="102" name="Shape 102" descr="Image result for thinking hard meme"/>
          <p:cNvPicPr preferRelativeResize="0"/>
          <p:nvPr/>
        </p:nvPicPr>
        <p:blipFill>
          <a:blip r:embed="rId4">
            <a:alphaModFix/>
          </a:blip>
          <a:stretch>
            <a:fillRect/>
          </a:stretch>
        </p:blipFill>
        <p:spPr>
          <a:xfrm>
            <a:off x="1460238" y="1290425"/>
            <a:ext cx="6223585" cy="37140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Shape 107"/>
          <p:cNvSpPr txBox="1">
            <a:spLocks noGrp="1"/>
          </p:cNvSpPr>
          <p:nvPr>
            <p:ph type="title"/>
          </p:nvPr>
        </p:nvSpPr>
        <p:spPr>
          <a:xfrm>
            <a:off x="311725" y="500925"/>
            <a:ext cx="8520600" cy="623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latin typeface="Arial"/>
                <a:ea typeface="Arial"/>
                <a:cs typeface="Arial"/>
                <a:sym typeface="Arial"/>
              </a:rPr>
              <a:t>What is Vercipe?</a:t>
            </a:r>
            <a:endParaRPr>
              <a:latin typeface="Arial"/>
              <a:ea typeface="Arial"/>
              <a:cs typeface="Arial"/>
              <a:sym typeface="Arial"/>
            </a:endParaRPr>
          </a:p>
        </p:txBody>
      </p:sp>
      <p:pic>
        <p:nvPicPr>
          <p:cNvPr id="108" name="Shape 108"/>
          <p:cNvPicPr preferRelativeResize="0"/>
          <p:nvPr/>
        </p:nvPicPr>
        <p:blipFill>
          <a:blip r:embed="rId3">
            <a:alphaModFix/>
          </a:blip>
          <a:stretch>
            <a:fillRect/>
          </a:stretch>
        </p:blipFill>
        <p:spPr>
          <a:xfrm>
            <a:off x="8197800" y="4203975"/>
            <a:ext cx="839025" cy="839025"/>
          </a:xfrm>
          <a:prstGeom prst="rect">
            <a:avLst/>
          </a:prstGeom>
          <a:noFill/>
          <a:ln>
            <a:noFill/>
          </a:ln>
        </p:spPr>
      </p:pic>
      <p:pic>
        <p:nvPicPr>
          <p:cNvPr id="109" name="Shape 109"/>
          <p:cNvPicPr preferRelativeResize="0"/>
          <p:nvPr/>
        </p:nvPicPr>
        <p:blipFill>
          <a:blip r:embed="rId4">
            <a:alphaModFix/>
          </a:blip>
          <a:stretch>
            <a:fillRect/>
          </a:stretch>
        </p:blipFill>
        <p:spPr>
          <a:xfrm>
            <a:off x="1028238" y="245400"/>
            <a:ext cx="7087525" cy="504002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Shape 114"/>
          <p:cNvSpPr txBox="1">
            <a:spLocks noGrp="1"/>
          </p:cNvSpPr>
          <p:nvPr>
            <p:ph type="title"/>
          </p:nvPr>
        </p:nvSpPr>
        <p:spPr>
          <a:xfrm>
            <a:off x="311725" y="500925"/>
            <a:ext cx="8520600" cy="623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latin typeface="Arial"/>
                <a:ea typeface="Arial"/>
                <a:cs typeface="Arial"/>
                <a:sym typeface="Arial"/>
              </a:rPr>
              <a:t>Tech Stack &amp; DevOp</a:t>
            </a:r>
            <a:endParaRPr>
              <a:latin typeface="Arial"/>
              <a:ea typeface="Arial"/>
              <a:cs typeface="Arial"/>
              <a:sym typeface="Arial"/>
            </a:endParaRPr>
          </a:p>
        </p:txBody>
      </p:sp>
      <p:pic>
        <p:nvPicPr>
          <p:cNvPr id="115" name="Shape 115"/>
          <p:cNvPicPr preferRelativeResize="0"/>
          <p:nvPr/>
        </p:nvPicPr>
        <p:blipFill>
          <a:blip r:embed="rId3">
            <a:alphaModFix/>
          </a:blip>
          <a:stretch>
            <a:fillRect/>
          </a:stretch>
        </p:blipFill>
        <p:spPr>
          <a:xfrm>
            <a:off x="8197800" y="4203975"/>
            <a:ext cx="839025" cy="839025"/>
          </a:xfrm>
          <a:prstGeom prst="rect">
            <a:avLst/>
          </a:prstGeom>
          <a:noFill/>
          <a:ln>
            <a:noFill/>
          </a:ln>
        </p:spPr>
      </p:pic>
      <p:pic>
        <p:nvPicPr>
          <p:cNvPr id="116" name="Shape 116"/>
          <p:cNvPicPr preferRelativeResize="0"/>
          <p:nvPr/>
        </p:nvPicPr>
        <p:blipFill>
          <a:blip r:embed="rId4">
            <a:alphaModFix/>
          </a:blip>
          <a:stretch>
            <a:fillRect/>
          </a:stretch>
        </p:blipFill>
        <p:spPr>
          <a:xfrm>
            <a:off x="934500" y="849000"/>
            <a:ext cx="7053098" cy="5015524"/>
          </a:xfrm>
          <a:prstGeom prst="rect">
            <a:avLst/>
          </a:prstGeom>
          <a:noFill/>
          <a:ln>
            <a:noFill/>
          </a:ln>
        </p:spPr>
      </p:pic>
      <p:pic>
        <p:nvPicPr>
          <p:cNvPr id="117" name="Shape 117"/>
          <p:cNvPicPr preferRelativeResize="0"/>
          <p:nvPr/>
        </p:nvPicPr>
        <p:blipFill>
          <a:blip r:embed="rId5">
            <a:alphaModFix/>
          </a:blip>
          <a:stretch>
            <a:fillRect/>
          </a:stretch>
        </p:blipFill>
        <p:spPr>
          <a:xfrm>
            <a:off x="3909325" y="3686975"/>
            <a:ext cx="1247400" cy="6237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Shape 122"/>
          <p:cNvSpPr txBox="1">
            <a:spLocks noGrp="1"/>
          </p:cNvSpPr>
          <p:nvPr>
            <p:ph type="title"/>
          </p:nvPr>
        </p:nvSpPr>
        <p:spPr>
          <a:xfrm>
            <a:off x="311725" y="500925"/>
            <a:ext cx="8520600" cy="623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latin typeface="Arial"/>
                <a:ea typeface="Arial"/>
                <a:cs typeface="Arial"/>
                <a:sym typeface="Arial"/>
              </a:rPr>
              <a:t>Tech Stack &amp; DevOp</a:t>
            </a:r>
            <a:endParaRPr>
              <a:latin typeface="Arial"/>
              <a:ea typeface="Arial"/>
              <a:cs typeface="Arial"/>
              <a:sym typeface="Arial"/>
            </a:endParaRPr>
          </a:p>
        </p:txBody>
      </p:sp>
      <p:pic>
        <p:nvPicPr>
          <p:cNvPr id="123" name="Shape 123"/>
          <p:cNvPicPr preferRelativeResize="0"/>
          <p:nvPr/>
        </p:nvPicPr>
        <p:blipFill>
          <a:blip r:embed="rId3">
            <a:alphaModFix/>
          </a:blip>
          <a:stretch>
            <a:fillRect/>
          </a:stretch>
        </p:blipFill>
        <p:spPr>
          <a:xfrm>
            <a:off x="8197800" y="4203975"/>
            <a:ext cx="839025" cy="839025"/>
          </a:xfrm>
          <a:prstGeom prst="rect">
            <a:avLst/>
          </a:prstGeom>
          <a:noFill/>
          <a:ln>
            <a:noFill/>
          </a:ln>
        </p:spPr>
      </p:pic>
      <p:pic>
        <p:nvPicPr>
          <p:cNvPr id="124" name="Shape 124" descr="Image result for github"/>
          <p:cNvPicPr preferRelativeResize="0"/>
          <p:nvPr/>
        </p:nvPicPr>
        <p:blipFill>
          <a:blip r:embed="rId4">
            <a:alphaModFix/>
          </a:blip>
          <a:stretch>
            <a:fillRect/>
          </a:stretch>
        </p:blipFill>
        <p:spPr>
          <a:xfrm>
            <a:off x="6718860" y="1969037"/>
            <a:ext cx="1639841" cy="1362975"/>
          </a:xfrm>
          <a:prstGeom prst="rect">
            <a:avLst/>
          </a:prstGeom>
          <a:noFill/>
          <a:ln>
            <a:noFill/>
          </a:ln>
        </p:spPr>
      </p:pic>
      <p:pic>
        <p:nvPicPr>
          <p:cNvPr id="125" name="Shape 125" descr="Image result for docker"/>
          <p:cNvPicPr preferRelativeResize="0"/>
          <p:nvPr/>
        </p:nvPicPr>
        <p:blipFill>
          <a:blip r:embed="rId5">
            <a:alphaModFix/>
          </a:blip>
          <a:stretch>
            <a:fillRect/>
          </a:stretch>
        </p:blipFill>
        <p:spPr>
          <a:xfrm>
            <a:off x="882413" y="1740437"/>
            <a:ext cx="1946475" cy="1662625"/>
          </a:xfrm>
          <a:prstGeom prst="rect">
            <a:avLst/>
          </a:prstGeom>
          <a:noFill/>
          <a:ln>
            <a:noFill/>
          </a:ln>
        </p:spPr>
      </p:pic>
      <p:sp>
        <p:nvSpPr>
          <p:cNvPr id="126" name="Shape 126"/>
          <p:cNvSpPr txBox="1"/>
          <p:nvPr/>
        </p:nvSpPr>
        <p:spPr>
          <a:xfrm>
            <a:off x="6667863" y="3594875"/>
            <a:ext cx="1741800" cy="348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434343"/>
                </a:solidFill>
              </a:rPr>
              <a:t>Version Control</a:t>
            </a:r>
            <a:endParaRPr>
              <a:solidFill>
                <a:srgbClr val="434343"/>
              </a:solidFill>
            </a:endParaRPr>
          </a:p>
        </p:txBody>
      </p:sp>
      <p:sp>
        <p:nvSpPr>
          <p:cNvPr id="127" name="Shape 127"/>
          <p:cNvSpPr txBox="1"/>
          <p:nvPr/>
        </p:nvSpPr>
        <p:spPr>
          <a:xfrm>
            <a:off x="957888" y="3516100"/>
            <a:ext cx="1741800" cy="348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434343"/>
                </a:solidFill>
              </a:rPr>
              <a:t>Dev Env Control</a:t>
            </a:r>
            <a:endParaRPr>
              <a:solidFill>
                <a:srgbClr val="434343"/>
              </a:solidFill>
            </a:endParaRPr>
          </a:p>
        </p:txBody>
      </p:sp>
      <p:pic>
        <p:nvPicPr>
          <p:cNvPr id="128" name="Shape 128" descr="Image result for angular cli"/>
          <p:cNvPicPr preferRelativeResize="0"/>
          <p:nvPr/>
        </p:nvPicPr>
        <p:blipFill>
          <a:blip r:embed="rId6">
            <a:alphaModFix/>
          </a:blip>
          <a:stretch>
            <a:fillRect/>
          </a:stretch>
        </p:blipFill>
        <p:spPr>
          <a:xfrm>
            <a:off x="3484263" y="1740428"/>
            <a:ext cx="2480276" cy="1760975"/>
          </a:xfrm>
          <a:prstGeom prst="rect">
            <a:avLst/>
          </a:prstGeom>
          <a:noFill/>
          <a:ln>
            <a:noFill/>
          </a:ln>
        </p:spPr>
      </p:pic>
      <p:sp>
        <p:nvSpPr>
          <p:cNvPr id="129" name="Shape 129"/>
          <p:cNvSpPr txBox="1"/>
          <p:nvPr/>
        </p:nvSpPr>
        <p:spPr>
          <a:xfrm>
            <a:off x="3807450" y="3607200"/>
            <a:ext cx="1741800" cy="348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434343"/>
                </a:solidFill>
              </a:rPr>
              <a:t>Frontend Build Tool</a:t>
            </a:r>
            <a:endParaRPr>
              <a:solidFill>
                <a:srgbClr val="434343"/>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Shape 134"/>
          <p:cNvSpPr txBox="1">
            <a:spLocks noGrp="1"/>
          </p:cNvSpPr>
          <p:nvPr>
            <p:ph type="title"/>
          </p:nvPr>
        </p:nvSpPr>
        <p:spPr>
          <a:xfrm>
            <a:off x="311725" y="500925"/>
            <a:ext cx="8520600" cy="623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latin typeface="Arial"/>
                <a:ea typeface="Arial"/>
                <a:cs typeface="Arial"/>
                <a:sym typeface="Arial"/>
              </a:rPr>
              <a:t>Tech Stack &amp; DevOp</a:t>
            </a:r>
            <a:endParaRPr/>
          </a:p>
        </p:txBody>
      </p:sp>
      <p:pic>
        <p:nvPicPr>
          <p:cNvPr id="135" name="Shape 135"/>
          <p:cNvPicPr preferRelativeResize="0"/>
          <p:nvPr/>
        </p:nvPicPr>
        <p:blipFill>
          <a:blip r:embed="rId3">
            <a:alphaModFix/>
          </a:blip>
          <a:stretch>
            <a:fillRect/>
          </a:stretch>
        </p:blipFill>
        <p:spPr>
          <a:xfrm>
            <a:off x="1709625" y="1582500"/>
            <a:ext cx="5724750" cy="2845450"/>
          </a:xfrm>
          <a:prstGeom prst="rect">
            <a:avLst/>
          </a:prstGeom>
          <a:noFill/>
          <a:ln>
            <a:noFill/>
          </a:ln>
        </p:spPr>
      </p:pic>
      <p:pic>
        <p:nvPicPr>
          <p:cNvPr id="136" name="Shape 136"/>
          <p:cNvPicPr preferRelativeResize="0"/>
          <p:nvPr/>
        </p:nvPicPr>
        <p:blipFill>
          <a:blip r:embed="rId4">
            <a:alphaModFix/>
          </a:blip>
          <a:stretch>
            <a:fillRect/>
          </a:stretch>
        </p:blipFill>
        <p:spPr>
          <a:xfrm>
            <a:off x="8197800" y="4203975"/>
            <a:ext cx="839025" cy="839025"/>
          </a:xfrm>
          <a:prstGeom prst="rect">
            <a:avLst/>
          </a:prstGeom>
          <a:noFill/>
          <a:ln>
            <a:noFill/>
          </a:ln>
        </p:spPr>
      </p:pic>
    </p:spTree>
  </p:cSld>
  <p:clrMapOvr>
    <a:masterClrMapping/>
  </p:clrMapOvr>
</p:sld>
</file>

<file path=ppt/theme/theme1.xml><?xml version="1.0" encoding="utf-8"?>
<a:theme xmlns:a="http://schemas.openxmlformats.org/drawingml/2006/main" name="Paradigm">
  <a:themeElements>
    <a:clrScheme name="Paradigm">
      <a:dk1>
        <a:srgbClr val="31394D"/>
      </a:dk1>
      <a:lt1>
        <a:srgbClr val="FFFFFF"/>
      </a:lt1>
      <a:dk2>
        <a:srgbClr val="666666"/>
      </a:dk2>
      <a:lt2>
        <a:srgbClr val="626B73"/>
      </a:lt2>
      <a:accent1>
        <a:srgbClr val="002F4A"/>
      </a:accent1>
      <a:accent2>
        <a:srgbClr val="D9C4B1"/>
      </a:accent2>
      <a:accent3>
        <a:srgbClr val="EDE3DA"/>
      </a:accent3>
      <a:accent4>
        <a:srgbClr val="B85741"/>
      </a:accent4>
      <a:accent5>
        <a:srgbClr val="009384"/>
      </a:accent5>
      <a:accent6>
        <a:srgbClr val="D0F6FF"/>
      </a:accent6>
      <a:hlink>
        <a:srgbClr val="009384"/>
      </a:hlink>
      <a:folHlink>
        <a:srgbClr val="00938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1132</Words>
  <Application>Microsoft Office PowerPoint</Application>
  <PresentationFormat>On-screen Show (16:9)</PresentationFormat>
  <Paragraphs>207</Paragraphs>
  <Slides>29</Slides>
  <Notes>29</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29</vt:i4>
      </vt:variant>
    </vt:vector>
  </HeadingPairs>
  <TitlesOfParts>
    <vt:vector size="33" baseType="lpstr">
      <vt:lpstr>Roboto</vt:lpstr>
      <vt:lpstr>Arial</vt:lpstr>
      <vt:lpstr>Merriweather</vt:lpstr>
      <vt:lpstr>Paradigm</vt:lpstr>
      <vt:lpstr>PowerPoint Presentation</vt:lpstr>
      <vt:lpstr>Agenda</vt:lpstr>
      <vt:lpstr>Who Are We?</vt:lpstr>
      <vt:lpstr>What is Vercipe?</vt:lpstr>
      <vt:lpstr>What is Vercipe?</vt:lpstr>
      <vt:lpstr>What is Vercipe?</vt:lpstr>
      <vt:lpstr>Tech Stack &amp; DevOp</vt:lpstr>
      <vt:lpstr>Tech Stack &amp; DevOp</vt:lpstr>
      <vt:lpstr>Tech Stack &amp; DevOp</vt:lpstr>
      <vt:lpstr>Tech Stack &amp; DevOp</vt:lpstr>
      <vt:lpstr>Tech Stack &amp; DevOp</vt:lpstr>
      <vt:lpstr>Tech Stack &amp; DevOp</vt:lpstr>
      <vt:lpstr>Tech Stack &amp; DevOp </vt:lpstr>
      <vt:lpstr>Milestones and Progress Report</vt:lpstr>
      <vt:lpstr>PowerPoint Presentation</vt:lpstr>
      <vt:lpstr>Milestones </vt:lpstr>
      <vt:lpstr>Progress Report: Data Resource</vt:lpstr>
      <vt:lpstr>Progress Report</vt:lpstr>
      <vt:lpstr>Focus on new text field</vt:lpstr>
      <vt:lpstr>Version Jump (view ancestors)</vt:lpstr>
      <vt:lpstr>Demo </vt:lpstr>
      <vt:lpstr>Problems we met during the Development</vt:lpstr>
      <vt:lpstr>Problems we met during the Development </vt:lpstr>
      <vt:lpstr>Problems we met during the Development </vt:lpstr>
      <vt:lpstr>Problems we met during the Development  </vt:lpstr>
      <vt:lpstr>Future Development Plan</vt:lpstr>
      <vt:lpstr>Future Development Plan</vt:lpstr>
      <vt:lpstr>Future Development Plan</vt:lpstr>
      <vt:lpstr>Thanks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student1a</cp:lastModifiedBy>
  <cp:revision>1</cp:revision>
  <dcterms:modified xsi:type="dcterms:W3CDTF">2018-04-26T18:13:43Z</dcterms:modified>
</cp:coreProperties>
</file>